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8A5E-2496-0F2D-EC63-E19A5F12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0801E-D90F-C023-5B48-80D7F3D3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18FA-5C37-459D-9B16-E8FEE4B44EB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A3AEF-D7A3-9117-AE9C-F35A5300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03750-AB28-BDCE-9B68-D6F2ED5B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E317-E09B-480C-9544-68FACB1A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B4BBE-C025-AF10-BDEF-704F60F0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C201C-E74E-703F-279A-CB27202F6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10DE-E5F8-0B7A-7DF3-81B59C854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A618FA-5C37-459D-9B16-E8FEE4B44EB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522E-D868-FFB1-B530-C0CEB457B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A197-BE85-1516-A79A-B73FE72EC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2E317-E09B-480C-9544-68FACB1A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264CF4-5CE3-C694-B3A0-D161934D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470FC-1819-1991-E29E-11C98E950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338DE-B3B1-01BA-8692-29AAEEDA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3156-3944-DB1B-AC90-D7E4FFA82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2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AF8909-F086-D800-7AB9-37115103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62BB9-AF41-61A0-EF59-1EA94325E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E42578-84E7-1898-8D21-3714FA58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B321F-E00C-35B0-69F6-0F393D0EB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5CABB-51F7-E4D6-F590-594C3BAE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4B145-F621-37DB-C6E9-D9D32A44E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8D8261-D78C-593C-67DC-10F407F4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E647-D0CF-8366-0FEF-C8B47DE74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AA56BC-63C5-3DE1-CBE5-028BA6CD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387FA-8195-1B8C-B89A-569B4A7AF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26C98-5C95-91D3-DD3D-8106A673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ADC49-45C2-0547-D1E0-8CE1B1789B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05054-DC5E-3EE8-A40F-2C262B41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779E-CB86-33E6-3EC8-B7C293BA0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CA12C-0DFA-EE46-C23A-1AB21503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D086F-4BE6-400D-0D7C-0B1A95063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864542-64F8-97CB-347D-47940EBF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0D041-B418-E906-EA7F-9ACF069D4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B1C79D-6E2E-9BCE-160E-7C5CE7B0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52E1B-30B1-6A08-A759-9EEE50685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DC61B-456D-E462-D597-A8C4BA30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2F430-EF6D-E8C5-52A0-FCBCD24D2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1B70B-9A26-58C5-5701-A23BFBE8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01DA0-B843-F78E-40C8-C58C498BF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45392-F5D0-69B5-2032-244DFA5F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79010-FAFB-79B3-893A-C238B0822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FE564-F40F-3094-EE6D-2836FB18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D43D0-3743-F959-D321-86984AF4E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578755-DAAA-D091-3984-C67996D6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A130B-02A2-4F53-4CE5-FB1A0B0AB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86C4C9-791B-5600-814B-D1C77D49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6A2F1-AE04-98A3-3EAE-54615D2F4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40C99B8C03747B864DFACA5421054" ma:contentTypeVersion="17" ma:contentTypeDescription="Create a new document." ma:contentTypeScope="" ma:versionID="2bd5fe6a9ceda57fcb9a246cfd0109c0">
  <xsd:schema xmlns:xsd="http://www.w3.org/2001/XMLSchema" xmlns:xs="http://www.w3.org/2001/XMLSchema" xmlns:p="http://schemas.microsoft.com/office/2006/metadata/properties" xmlns:ns1="http://schemas.microsoft.com/sharepoint/v3" xmlns:ns2="efa4a4d2-dd0c-4a05-b95e-e51c87a8a07c" xmlns:ns3="2166470c-1363-4db4-a4a6-4b5c901ef862" targetNamespace="http://schemas.microsoft.com/office/2006/metadata/properties" ma:root="true" ma:fieldsID="53b79608cbba73ebad2cc01c8b4eeca0" ns1:_="" ns2:_="" ns3:_="">
    <xsd:import namespace="http://schemas.microsoft.com/sharepoint/v3"/>
    <xsd:import namespace="efa4a4d2-dd0c-4a05-b95e-e51c87a8a07c"/>
    <xsd:import namespace="2166470c-1363-4db4-a4a6-4b5c901ef8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4a4d2-dd0c-4a05-b95e-e51c87a8a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584d655-5024-4d02-a0e2-cce7bfaf8d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6470c-1363-4db4-a4a6-4b5c901ef8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f32614d-4f42-4d70-845c-a2d3f35c15de}" ma:internalName="TaxCatchAll" ma:showField="CatchAllData" ma:web="2166470c-1363-4db4-a4a6-4b5c901ef8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fa4a4d2-dd0c-4a05-b95e-e51c87a8a07c">
      <Terms xmlns="http://schemas.microsoft.com/office/infopath/2007/PartnerControls"/>
    </lcf76f155ced4ddcb4097134ff3c332f>
    <TaxCatchAll xmlns="2166470c-1363-4db4-a4a6-4b5c901ef862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3077DB-867D-45E1-A40B-D1CBA7600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a4a4d2-dd0c-4a05-b95e-e51c87a8a07c"/>
    <ds:schemaRef ds:uri="2166470c-1363-4db4-a4a6-4b5c901ef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A83F2-1CFC-46E2-919C-21DA76A4E9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fa4a4d2-dd0c-4a05-b95e-e51c87a8a07c"/>
    <ds:schemaRef ds:uri="2166470c-1363-4db4-a4a6-4b5c901ef862"/>
  </ds:schemaRefs>
</ds:datastoreItem>
</file>

<file path=customXml/itemProps3.xml><?xml version="1.0" encoding="utf-8"?>
<ds:datastoreItem xmlns:ds="http://schemas.openxmlformats.org/officeDocument/2006/customXml" ds:itemID="{C1BE7BC7-30E4-474D-8505-D2F5CDBEC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Kathleen Hanley</dc:creator>
  <cp:lastModifiedBy>Dana Keffer</cp:lastModifiedBy>
  <cp:revision>1</cp:revision>
  <dcterms:created xsi:type="dcterms:W3CDTF">2025-03-10T22:40:31Z</dcterms:created>
  <dcterms:modified xsi:type="dcterms:W3CDTF">2025-04-03T16:40:25Z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0x0101007C140C99B8C03747B864DFACA5421054</vt:lpwstr>
  </property>
</Properties>
</file>