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E8EFE-BF12-4BE4-86B5-3A2794138FBA}" v="13" dt="2022-09-30T19:46:48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68" autoAdjust="0"/>
    <p:restoredTop sz="94660"/>
  </p:normalViewPr>
  <p:slideViewPr>
    <p:cSldViewPr snapToGrid="0">
      <p:cViewPr>
        <p:scale>
          <a:sx n="54" d="100"/>
          <a:sy n="54" d="100"/>
        </p:scale>
        <p:origin x="2007" y="7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Keffer" userId="cec67b42-e1f1-4263-89f2-72fc75948751" providerId="ADAL" clId="{120E8EFE-BF12-4BE4-86B5-3A2794138FBA}"/>
    <pc:docChg chg="delSld modSld modShowInfo">
      <pc:chgData name="Dana Keffer" userId="cec67b42-e1f1-4263-89f2-72fc75948751" providerId="ADAL" clId="{120E8EFE-BF12-4BE4-86B5-3A2794138FBA}" dt="2022-09-30T19:46:48.735" v="17" actId="14100"/>
      <pc:docMkLst>
        <pc:docMk/>
      </pc:docMkLst>
      <pc:sldChg chg="modSp mod modShow">
        <pc:chgData name="Dana Keffer" userId="cec67b42-e1f1-4263-89f2-72fc75948751" providerId="ADAL" clId="{120E8EFE-BF12-4BE4-86B5-3A2794138FBA}" dt="2022-09-30T19:46:48.735" v="17" actId="14100"/>
        <pc:sldMkLst>
          <pc:docMk/>
          <pc:sldMk cId="1989305440" sldId="256"/>
        </pc:sldMkLst>
        <pc:graphicFrameChg chg="mod">
          <ac:chgData name="Dana Keffer" userId="cec67b42-e1f1-4263-89f2-72fc75948751" providerId="ADAL" clId="{120E8EFE-BF12-4BE4-86B5-3A2794138FBA}" dt="2022-09-30T19:46:48.735" v="17" actId="14100"/>
          <ac:graphicFrameMkLst>
            <pc:docMk/>
            <pc:sldMk cId="1989305440" sldId="256"/>
            <ac:graphicFrameMk id="4" creationId="{2C759C82-8D56-45E5-A658-0968A30E9F67}"/>
          </ac:graphicFrameMkLst>
        </pc:graphicFrameChg>
      </pc:sldChg>
      <pc:sldChg chg="del">
        <pc:chgData name="Dana Keffer" userId="cec67b42-e1f1-4263-89f2-72fc75948751" providerId="ADAL" clId="{120E8EFE-BF12-4BE4-86B5-3A2794138FBA}" dt="2022-09-30T19:39:11.989" v="0" actId="2696"/>
        <pc:sldMkLst>
          <pc:docMk/>
          <pc:sldMk cId="2958322174" sldId="257"/>
        </pc:sldMkLst>
      </pc:sldChg>
      <pc:sldChg chg="del">
        <pc:chgData name="Dana Keffer" userId="cec67b42-e1f1-4263-89f2-72fc75948751" providerId="ADAL" clId="{120E8EFE-BF12-4BE4-86B5-3A2794138FBA}" dt="2022-09-30T19:39:14.711" v="1" actId="2696"/>
        <pc:sldMkLst>
          <pc:docMk/>
          <pc:sldMk cId="398577307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B2AF-7825-4F21-9E85-7CDF6A1D9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BE372-BF19-4627-B0AF-C187A8A62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AF585-ECDE-487C-9A31-23E7CD45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8270-0565-4584-9250-2770EEDF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2C19C-DC9E-408E-B6A2-2F40D9F5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96FA7-C3C5-4422-9AC9-C3CBA1C2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2FE44-AE9A-43F9-8E9F-1852183CE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613FA-C71D-4A92-B95A-C0638F0D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8B693-D71D-4F0E-BD6D-77DDB40A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F4B0-E23E-46D6-B3F5-D99B7472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D91ED6-2ADF-46F2-8F9D-1D7C396F1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0DA2F-2143-4192-A575-0ECD3C6C7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62118-907B-4DD7-833B-EA7CCF81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E113C-B972-4216-A1A6-2CF207D0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1D287-EF13-47B6-AB98-DA331F3F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DD09-880F-4D86-9F17-A67A3DAE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82230-9A84-4D3C-A1ED-A064AD5F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4CC62-9D4A-42D9-A882-4C463C57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0F621-AA4D-4698-BC93-10D0C3D9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5C9F6-318F-4F25-AD81-EE6BA33B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3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87565-1B0B-4D1E-AB73-B9FF1B34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4FFA2-383F-4F4B-A870-3718E2EDF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7E227-D67C-47C5-BC4B-A93A80EE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D4748-880D-417A-8360-6DE6DF32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77891-4292-48B2-B49D-B6E37C9C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6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0BF5D-ABA9-4CAE-BB56-172A5212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00DF-DD4D-45D1-A58E-7AA1E6BA3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6683C-EC10-45A4-A254-C6B61599D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C6279-3ABA-4327-B0E1-3FDD8B6E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5EBAA-15BA-4477-993C-632B8EFA9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58C76-2953-49AF-A97F-4A71836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6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895E-ECDE-4657-8652-5A628342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663B-F516-4DB5-85E6-61BE769DA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F0ACC-F309-421C-9CEC-79348404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32AFF-67AC-4C11-9850-2380B54CD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74CC1E-81AF-4E70-A7C1-0C4477C49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FFA1A-F2DD-459A-9B02-5CEF9996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E52A7-6AD5-4102-8FF3-5E048F03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06025-478F-422E-9171-6A1C084A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7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332DD-FDDC-4CF2-A733-A0918E14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0331CF-4592-41BB-883E-890BA99E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ABCFC-D21A-48B3-8215-7BCCC0E6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C8528-9790-4735-AC38-BE584DF33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7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09A3A-5346-48D6-8FFE-56ABD498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22CD6-E537-47F6-9A38-00FA2296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47E85-A0ED-4671-A13D-A6607919C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1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4AD0-AB0E-4A28-AF13-FF5E35779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2530E-433D-4694-9010-C284FFE33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D31BB-9CC4-43FB-95D2-8505928D5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21D60-E562-48DF-A026-0B604931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5FB5E-5AC1-4A51-8D16-26902176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709DB-08E9-4332-9168-B3E9A025F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BA54-3C46-47B6-8BED-7903D30CA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F9346D-9771-45A3-85F0-02049D4B9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D139B-996D-4041-9CDA-5E24C50D3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3601D-08EC-482F-AAA7-A3D71084A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356EB-DD47-4895-8DB9-C4B97F3D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4E2AC-A91D-4DC5-8171-F0120C68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2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8BDE9-C891-4222-92BB-4A37B9F2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BDDDD-8D0C-4D24-ABF3-0BA9B13EB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93B9A-73C4-4A53-A35D-1D0B5EC9B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94FDF-8A24-4AA7-A125-2B58E980BC34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8262D-F1A0-4EB5-A96E-ABEB0A4A0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52C7D-B12A-4636-8A05-7DC3F98F5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F79C0-B7E4-47DC-B559-EE835699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6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082C-B428-4FF3-AA17-9C93FCB063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8F57A-69BE-442C-8FD5-49A096697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C759C82-8D56-45E5-A658-0968A30E9F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65096"/>
              </p:ext>
            </p:extLst>
          </p:nvPr>
        </p:nvGraphicFramePr>
        <p:xfrm>
          <a:off x="-1" y="-93664"/>
          <a:ext cx="12383589" cy="9367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 Document" r:id="rId2" imgW="7543800" imgH="5829120" progId="NuancePDF.Document">
                  <p:embed/>
                </p:oleObj>
              </mc:Choice>
              <mc:Fallback>
                <p:oleObj name="PDF Document" r:id="rId2" imgW="7543800" imgH="5829120" progId="NuancePDF.Document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C759C82-8D56-45E5-A658-0968A30E9F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1" y="-93664"/>
                        <a:ext cx="12383589" cy="9367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30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949ca-fe5b-4969-a262-29e28df8c090" xsi:nil="true"/>
    <lcf76f155ced4ddcb4097134ff3c332f xmlns="b16b80fb-1faa-42ab-aa0e-9b19bf8c711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ED4CDF3B74F4093D29E4B61D0886B" ma:contentTypeVersion="16" ma:contentTypeDescription="Create a new document." ma:contentTypeScope="" ma:versionID="91eaf277f0cae0319a6c3b49d80314ef">
  <xsd:schema xmlns:xsd="http://www.w3.org/2001/XMLSchema" xmlns:xs="http://www.w3.org/2001/XMLSchema" xmlns:p="http://schemas.microsoft.com/office/2006/metadata/properties" xmlns:ns2="b16b80fb-1faa-42ab-aa0e-9b19bf8c711c" xmlns:ns3="cab949ca-fe5b-4969-a262-29e28df8c090" targetNamespace="http://schemas.microsoft.com/office/2006/metadata/properties" ma:root="true" ma:fieldsID="c7fd8a954edc412f0114657112136ab6" ns2:_="" ns3:_="">
    <xsd:import namespace="b16b80fb-1faa-42ab-aa0e-9b19bf8c711c"/>
    <xsd:import namespace="cab949ca-fe5b-4969-a262-29e28df8c0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6b80fb-1faa-42ab-aa0e-9b19bf8c71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d8a6895-5f76-41c6-a046-8d19cda559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949ca-fe5b-4969-a262-29e28df8c09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071486d-7481-42d5-af26-d94fbf00c533}" ma:internalName="TaxCatchAll" ma:showField="CatchAllData" ma:web="cab949ca-fe5b-4969-a262-29e28df8c0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0C97EA-AF09-4FA2-B524-0FEB01ECB5B4}">
  <ds:schemaRefs>
    <ds:schemaRef ds:uri="http://schemas.microsoft.com/office/2006/metadata/properties"/>
    <ds:schemaRef ds:uri="http://schemas.microsoft.com/office/infopath/2007/PartnerControls"/>
    <ds:schemaRef ds:uri="cab949ca-fe5b-4969-a262-29e28df8c090"/>
    <ds:schemaRef ds:uri="b16b80fb-1faa-42ab-aa0e-9b19bf8c711c"/>
  </ds:schemaRefs>
</ds:datastoreItem>
</file>

<file path=customXml/itemProps2.xml><?xml version="1.0" encoding="utf-8"?>
<ds:datastoreItem xmlns:ds="http://schemas.openxmlformats.org/officeDocument/2006/customXml" ds:itemID="{ECC14699-7F8A-46FE-82A7-1CEC221DD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7349CB-E214-4182-B8CA-F1272611F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6b80fb-1faa-42ab-aa0e-9b19bf8c711c"/>
    <ds:schemaRef ds:uri="cab949ca-fe5b-4969-a262-29e28df8c0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PDF Document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Woody Deloria</dc:creator>
  <cp:lastModifiedBy>Dana Keffer</cp:lastModifiedBy>
  <cp:revision>2</cp:revision>
  <dcterms:created xsi:type="dcterms:W3CDTF">2020-12-03T18:04:28Z</dcterms:created>
  <dcterms:modified xsi:type="dcterms:W3CDTF">2022-09-30T19:46:48Z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0x0101006D5ED4CDF3B74F4093D29E4B61D0886B</vt:lpwstr>
  </property>
  <property fmtid="{D5CDD505-2E9C-101B-9397-08002B2CF9AE}" pid="3" name="MediaServiceImageTags">
    <vt:lpwstr/>
  </property>
</Properties>
</file>