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37_6074087.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4005" r:id="rId4"/>
  </p:sldMasterIdLst>
  <p:notesMasterIdLst>
    <p:notesMasterId r:id="rId40"/>
  </p:notesMasterIdLst>
  <p:sldIdLst>
    <p:sldId id="256" r:id="rId5"/>
    <p:sldId id="270" r:id="rId6"/>
    <p:sldId id="274" r:id="rId7"/>
    <p:sldId id="320" r:id="rId8"/>
    <p:sldId id="318" r:id="rId9"/>
    <p:sldId id="271" r:id="rId10"/>
    <p:sldId id="275" r:id="rId11"/>
    <p:sldId id="258" r:id="rId12"/>
    <p:sldId id="300" r:id="rId13"/>
    <p:sldId id="292" r:id="rId14"/>
    <p:sldId id="278" r:id="rId15"/>
    <p:sldId id="301" r:id="rId16"/>
    <p:sldId id="302" r:id="rId17"/>
    <p:sldId id="280" r:id="rId18"/>
    <p:sldId id="303" r:id="rId19"/>
    <p:sldId id="305" r:id="rId20"/>
    <p:sldId id="283" r:id="rId21"/>
    <p:sldId id="304" r:id="rId22"/>
    <p:sldId id="306" r:id="rId23"/>
    <p:sldId id="284" r:id="rId24"/>
    <p:sldId id="307" r:id="rId25"/>
    <p:sldId id="308" r:id="rId26"/>
    <p:sldId id="286" r:id="rId27"/>
    <p:sldId id="309" r:id="rId28"/>
    <p:sldId id="310" r:id="rId29"/>
    <p:sldId id="288" r:id="rId30"/>
    <p:sldId id="311" r:id="rId31"/>
    <p:sldId id="312" r:id="rId32"/>
    <p:sldId id="290" r:id="rId33"/>
    <p:sldId id="313" r:id="rId34"/>
    <p:sldId id="314" r:id="rId35"/>
    <p:sldId id="277" r:id="rId36"/>
    <p:sldId id="317" r:id="rId37"/>
    <p:sldId id="316" r:id="rId38"/>
    <p:sldId id="315" r:id="rId3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BA673-FBA4-6383-E4DC-7CB16A2C7568}" name="Shannon Thaggard" initials="ST" userId="S::sthaggard@edctc.org::03b7ecac-0492-4d86-8b16-73f220cea8bc" providerId="AD"/>
  <p188:author id="{CA4F4CB8-49BC-F216-0CF8-471A940F69EE}" name="Jerry Barton" initials="JB" userId="S::jbarton@edctc.org::3010c3a4-bfab-43b6-a94d-0009b9f21ff7" providerId="AD"/>
  <p188:author id="{986D32E5-5806-53E4-CDBA-42E73C17CACC}" name="Woody Deloria" initials="WD" userId="S::wdeloria@edctc.org::2c15d001-4cc5-439c-978c-43d3e9e9e7e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0ACEC"/>
    <a:srgbClr val="57BCF0"/>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B5D880-13E7-4F12-899D-5F4FADB30B48}" v="4" dt="2025-08-07T00:32:37.427"/>
    <p1510:client id="{98D4FA58-C88D-4FAD-AD48-AE7E968C9703}" v="19" dt="2025-08-07T18:15:51.060"/>
    <p1510:client id="{BDA693C1-A321-479F-8651-262EED877A42}" v="373" dt="2025-08-07T00:10:31.171"/>
    <p1510:client id="{C643697B-4A6B-4724-B17F-25F2F1243CA4}" v="371" dt="2025-08-06T23:58:22.4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Thompson" userId="bf9b7e28-4b92-422e-9a3b-fe1e0401371b" providerId="ADAL" clId="{50B5D880-13E7-4F12-899D-5F4FADB30B48}"/>
    <pc:docChg chg="modSld">
      <pc:chgData name="Karen Thompson" userId="bf9b7e28-4b92-422e-9a3b-fe1e0401371b" providerId="ADAL" clId="{50B5D880-13E7-4F12-899D-5F4FADB30B48}" dt="2025-08-07T00:33:28.469" v="4" actId="20577"/>
      <pc:docMkLst>
        <pc:docMk/>
      </pc:docMkLst>
      <pc:sldChg chg="modSp mod">
        <pc:chgData name="Karen Thompson" userId="bf9b7e28-4b92-422e-9a3b-fe1e0401371b" providerId="ADAL" clId="{50B5D880-13E7-4F12-899D-5F4FADB30B48}" dt="2025-08-07T00:33:28.469" v="4" actId="20577"/>
        <pc:sldMkLst>
          <pc:docMk/>
          <pc:sldMk cId="687182184" sldId="274"/>
        </pc:sldMkLst>
        <pc:graphicFrameChg chg="modGraphic">
          <ac:chgData name="Karen Thompson" userId="bf9b7e28-4b92-422e-9a3b-fe1e0401371b" providerId="ADAL" clId="{50B5D880-13E7-4F12-899D-5F4FADB30B48}" dt="2025-08-07T00:33:28.469" v="4" actId="20577"/>
          <ac:graphicFrameMkLst>
            <pc:docMk/>
            <pc:sldMk cId="687182184" sldId="274"/>
            <ac:graphicFrameMk id="3" creationId="{AFD9E946-18C9-98C7-6DB8-4572558BB785}"/>
          </ac:graphicFrameMkLst>
        </pc:graphicFrameChg>
      </pc:sldChg>
      <pc:sldChg chg="modSp mod">
        <pc:chgData name="Karen Thompson" userId="bf9b7e28-4b92-422e-9a3b-fe1e0401371b" providerId="ADAL" clId="{50B5D880-13E7-4F12-899D-5F4FADB30B48}" dt="2025-08-07T00:31:23.829" v="0" actId="2"/>
        <pc:sldMkLst>
          <pc:docMk/>
          <pc:sldMk cId="2830351246" sldId="301"/>
        </pc:sldMkLst>
        <pc:graphicFrameChg chg="modGraphic">
          <ac:chgData name="Karen Thompson" userId="bf9b7e28-4b92-422e-9a3b-fe1e0401371b" providerId="ADAL" clId="{50B5D880-13E7-4F12-899D-5F4FADB30B48}" dt="2025-08-07T00:31:23.829" v="0" actId="2"/>
          <ac:graphicFrameMkLst>
            <pc:docMk/>
            <pc:sldMk cId="2830351246" sldId="301"/>
            <ac:graphicFrameMk id="8" creationId="{33101103-B473-007D-6074-871EF030570E}"/>
          </ac:graphicFrameMkLst>
        </pc:graphicFrameChg>
      </pc:sldChg>
    </pc:docChg>
  </pc:docChgLst>
  <pc:docChgLst>
    <pc:chgData name="Jerry Barton" userId="3010c3a4-bfab-43b6-a94d-0009b9f21ff7" providerId="ADAL" clId="{C643697B-4A6B-4724-B17F-25F2F1243CA4}"/>
    <pc:docChg chg="undo custSel addSld delSld modSld sldOrd">
      <pc:chgData name="Jerry Barton" userId="3010c3a4-bfab-43b6-a94d-0009b9f21ff7" providerId="ADAL" clId="{C643697B-4A6B-4724-B17F-25F2F1243CA4}" dt="2025-08-06T23:59:12.349" v="2378" actId="1076"/>
      <pc:docMkLst>
        <pc:docMk/>
      </pc:docMkLst>
      <pc:sldChg chg="addSp delSp modSp mod setBg addAnim setClrOvrMap delDesignElem">
        <pc:chgData name="Jerry Barton" userId="3010c3a4-bfab-43b6-a94d-0009b9f21ff7" providerId="ADAL" clId="{C643697B-4A6B-4724-B17F-25F2F1243CA4}" dt="2025-08-06T23:29:54.261" v="2007" actId="1076"/>
        <pc:sldMkLst>
          <pc:docMk/>
          <pc:sldMk cId="2293459387" sldId="256"/>
        </pc:sldMkLst>
        <pc:spChg chg="mod">
          <ac:chgData name="Jerry Barton" userId="3010c3a4-bfab-43b6-a94d-0009b9f21ff7" providerId="ADAL" clId="{C643697B-4A6B-4724-B17F-25F2F1243CA4}" dt="2025-08-06T23:29:44.356" v="2003" actId="20577"/>
          <ac:spMkLst>
            <pc:docMk/>
            <pc:sldMk cId="2293459387" sldId="256"/>
            <ac:spMk id="2" creationId="{596BDA7A-E97B-40E9-B826-FB709C5508F0}"/>
          </ac:spMkLst>
        </pc:spChg>
        <pc:spChg chg="mod">
          <ac:chgData name="Jerry Barton" userId="3010c3a4-bfab-43b6-a94d-0009b9f21ff7" providerId="ADAL" clId="{C643697B-4A6B-4724-B17F-25F2F1243CA4}" dt="2025-08-06T23:29:37.495" v="1999" actId="1076"/>
          <ac:spMkLst>
            <pc:docMk/>
            <pc:sldMk cId="2293459387" sldId="256"/>
            <ac:spMk id="3" creationId="{8D342D59-553E-474F-8D3F-6C45B4F8B01D}"/>
          </ac:spMkLst>
        </pc:spChg>
        <pc:spChg chg="add del">
          <ac:chgData name="Jerry Barton" userId="3010c3a4-bfab-43b6-a94d-0009b9f21ff7" providerId="ADAL" clId="{C643697B-4A6B-4724-B17F-25F2F1243CA4}" dt="2025-08-06T22:34:22.399" v="1379" actId="26606"/>
          <ac:spMkLst>
            <pc:docMk/>
            <pc:sldMk cId="2293459387" sldId="256"/>
            <ac:spMk id="8" creationId="{285F7A45-ECC3-40F0-8C9D-1C145290E2FB}"/>
          </ac:spMkLst>
        </pc:spChg>
        <pc:spChg chg="add del">
          <ac:chgData name="Jerry Barton" userId="3010c3a4-bfab-43b6-a94d-0009b9f21ff7" providerId="ADAL" clId="{C643697B-4A6B-4724-B17F-25F2F1243CA4}" dt="2025-08-06T23:22:06.127" v="1939" actId="26606"/>
          <ac:spMkLst>
            <pc:docMk/>
            <pc:sldMk cId="2293459387" sldId="256"/>
            <ac:spMk id="9" creationId="{D2A43A77-DE8F-41BD-950B-368CBC55ED28}"/>
          </ac:spMkLst>
        </pc:spChg>
        <pc:spChg chg="add del">
          <ac:chgData name="Jerry Barton" userId="3010c3a4-bfab-43b6-a94d-0009b9f21ff7" providerId="ADAL" clId="{C643697B-4A6B-4724-B17F-25F2F1243CA4}" dt="2025-08-06T22:32:56.810" v="1359"/>
          <ac:spMkLst>
            <pc:docMk/>
            <pc:sldMk cId="2293459387" sldId="256"/>
            <ac:spMk id="11" creationId="{03463256-2874-4AB8-BE2C-9DE89C4A73AC}"/>
          </ac:spMkLst>
        </pc:spChg>
        <pc:spChg chg="add del">
          <ac:chgData name="Jerry Barton" userId="3010c3a4-bfab-43b6-a94d-0009b9f21ff7" providerId="ADAL" clId="{C643697B-4A6B-4724-B17F-25F2F1243CA4}" dt="2025-08-06T22:32:56.810" v="1359"/>
          <ac:spMkLst>
            <pc:docMk/>
            <pc:sldMk cId="2293459387" sldId="256"/>
            <ac:spMk id="13" creationId="{96078A10-9FA1-43BD-9125-BEF5DB4D6DB2}"/>
          </ac:spMkLst>
        </pc:spChg>
        <pc:spChg chg="add del">
          <ac:chgData name="Jerry Barton" userId="3010c3a4-bfab-43b6-a94d-0009b9f21ff7" providerId="ADAL" clId="{C643697B-4A6B-4724-B17F-25F2F1243CA4}" dt="2025-08-06T22:28:02.497" v="1293"/>
          <ac:spMkLst>
            <pc:docMk/>
            <pc:sldMk cId="2293459387" sldId="256"/>
            <ac:spMk id="28" creationId="{EF3E1F0C-BCD9-491F-A435-D4A48FB439B9}"/>
          </ac:spMkLst>
        </pc:spChg>
        <pc:picChg chg="add mod">
          <ac:chgData name="Jerry Barton" userId="3010c3a4-bfab-43b6-a94d-0009b9f21ff7" providerId="ADAL" clId="{C643697B-4A6B-4724-B17F-25F2F1243CA4}" dt="2025-08-06T23:22:14.668" v="1941" actId="26606"/>
          <ac:picMkLst>
            <pc:docMk/>
            <pc:sldMk cId="2293459387" sldId="256"/>
            <ac:picMk id="4" creationId="{7E679064-2B0E-DC16-7308-197DA4915488}"/>
          </ac:picMkLst>
        </pc:picChg>
        <pc:picChg chg="mod ord">
          <ac:chgData name="Jerry Barton" userId="3010c3a4-bfab-43b6-a94d-0009b9f21ff7" providerId="ADAL" clId="{C643697B-4A6B-4724-B17F-25F2F1243CA4}" dt="2025-08-06T23:29:54.261" v="2007" actId="1076"/>
          <ac:picMkLst>
            <pc:docMk/>
            <pc:sldMk cId="2293459387" sldId="256"/>
            <ac:picMk id="6" creationId="{AC0E3E5E-1B8F-6BB4-3219-1BF0F196593A}"/>
          </ac:picMkLst>
        </pc:picChg>
      </pc:sldChg>
      <pc:sldChg chg="addSp delSp modSp mod setBg setClrOvrMap delDesignElem">
        <pc:chgData name="Jerry Barton" userId="3010c3a4-bfab-43b6-a94d-0009b9f21ff7" providerId="ADAL" clId="{C643697B-4A6B-4724-B17F-25F2F1243CA4}" dt="2025-08-06T22:58:34.311" v="1811" actId="113"/>
        <pc:sldMkLst>
          <pc:docMk/>
          <pc:sldMk cId="1515122601" sldId="258"/>
        </pc:sldMkLst>
        <pc:spChg chg="mod">
          <ac:chgData name="Jerry Barton" userId="3010c3a4-bfab-43b6-a94d-0009b9f21ff7" providerId="ADAL" clId="{C643697B-4A6B-4724-B17F-25F2F1243CA4}" dt="2025-08-06T22:43:21.557" v="1544" actId="14100"/>
          <ac:spMkLst>
            <pc:docMk/>
            <pc:sldMk cId="1515122601" sldId="258"/>
            <ac:spMk id="2" creationId="{BA717AA7-FD69-4A7B-9663-6D1C52622CB5}"/>
          </ac:spMkLst>
        </pc:spChg>
        <pc:spChg chg="add mod">
          <ac:chgData name="Jerry Barton" userId="3010c3a4-bfab-43b6-a94d-0009b9f21ff7" providerId="ADAL" clId="{C643697B-4A6B-4724-B17F-25F2F1243CA4}" dt="2025-08-06T22:58:34.311" v="1811" actId="113"/>
          <ac:spMkLst>
            <pc:docMk/>
            <pc:sldMk cId="1515122601" sldId="258"/>
            <ac:spMk id="4" creationId="{E65ECE54-7B6C-4A96-76FB-C49C10CA1C5C}"/>
          </ac:spMkLst>
        </pc:spChg>
        <pc:spChg chg="add">
          <ac:chgData name="Jerry Barton" userId="3010c3a4-bfab-43b6-a94d-0009b9f21ff7" providerId="ADAL" clId="{C643697B-4A6B-4724-B17F-25F2F1243CA4}" dt="2025-08-06T22:41:05.035" v="1464" actId="26606"/>
          <ac:spMkLst>
            <pc:docMk/>
            <pc:sldMk cId="1515122601" sldId="258"/>
            <ac:spMk id="10" creationId="{BD4E11C7-7BD5-4045-AC27-3F529BEC73BA}"/>
          </ac:spMkLst>
        </pc:spChg>
        <pc:spChg chg="add del">
          <ac:chgData name="Jerry Barton" userId="3010c3a4-bfab-43b6-a94d-0009b9f21ff7" providerId="ADAL" clId="{C643697B-4A6B-4724-B17F-25F2F1243CA4}" dt="2025-08-06T22:28:02.497" v="1293"/>
          <ac:spMkLst>
            <pc:docMk/>
            <pc:sldMk cId="1515122601" sldId="258"/>
            <ac:spMk id="21" creationId="{C8643778-7F6C-4E8D-84D1-D5CDB9928191}"/>
          </ac:spMkLst>
        </pc:spChg>
        <pc:spChg chg="add del">
          <ac:chgData name="Jerry Barton" userId="3010c3a4-bfab-43b6-a94d-0009b9f21ff7" providerId="ADAL" clId="{C643697B-4A6B-4724-B17F-25F2F1243CA4}" dt="2025-08-06T22:28:02.497" v="1293"/>
          <ac:spMkLst>
            <pc:docMk/>
            <pc:sldMk cId="1515122601" sldId="258"/>
            <ac:spMk id="22" creationId="{1D22F88D-6907-48AF-B024-346E855E0D96}"/>
          </ac:spMkLst>
        </pc:spChg>
        <pc:grpChg chg="add del">
          <ac:chgData name="Jerry Barton" userId="3010c3a4-bfab-43b6-a94d-0009b9f21ff7" providerId="ADAL" clId="{C643697B-4A6B-4724-B17F-25F2F1243CA4}" dt="2025-08-06T22:28:02.497" v="1293"/>
          <ac:grpSpMkLst>
            <pc:docMk/>
            <pc:sldMk cId="1515122601" sldId="258"/>
            <ac:grpSpMk id="23" creationId="{F3842748-48B5-4DD0-A06A-A31C74024A99}"/>
          </ac:grpSpMkLst>
        </pc:grpChg>
        <pc:picChg chg="ord">
          <ac:chgData name="Jerry Barton" userId="3010c3a4-bfab-43b6-a94d-0009b9f21ff7" providerId="ADAL" clId="{C643697B-4A6B-4724-B17F-25F2F1243CA4}" dt="2025-07-30T22:23:29.459" v="474" actId="26606"/>
          <ac:picMkLst>
            <pc:docMk/>
            <pc:sldMk cId="1515122601" sldId="258"/>
            <ac:picMk id="5" creationId="{CC998ADD-8A83-FB7E-44E7-C96063828401}"/>
          </ac:picMkLst>
        </pc:picChg>
        <pc:cxnChg chg="add">
          <ac:chgData name="Jerry Barton" userId="3010c3a4-bfab-43b6-a94d-0009b9f21ff7" providerId="ADAL" clId="{C643697B-4A6B-4724-B17F-25F2F1243CA4}" dt="2025-08-06T22:41:05.035" v="1464" actId="26606"/>
          <ac:cxnSpMkLst>
            <pc:docMk/>
            <pc:sldMk cId="1515122601" sldId="258"/>
            <ac:cxnSpMk id="12" creationId="{21FCCE20-1E4F-44FF-87B4-379D391A2D12}"/>
          </ac:cxnSpMkLst>
        </pc:cxnChg>
      </pc:sldChg>
      <pc:sldChg chg="del">
        <pc:chgData name="Jerry Barton" userId="3010c3a4-bfab-43b6-a94d-0009b9f21ff7" providerId="ADAL" clId="{C643697B-4A6B-4724-B17F-25F2F1243CA4}" dt="2025-07-30T22:07:01.119" v="18" actId="2696"/>
        <pc:sldMkLst>
          <pc:docMk/>
          <pc:sldMk cId="2628696211" sldId="259"/>
        </pc:sldMkLst>
      </pc:sldChg>
      <pc:sldChg chg="del">
        <pc:chgData name="Jerry Barton" userId="3010c3a4-bfab-43b6-a94d-0009b9f21ff7" providerId="ADAL" clId="{C643697B-4A6B-4724-B17F-25F2F1243CA4}" dt="2025-07-30T22:07:01.119" v="18" actId="2696"/>
        <pc:sldMkLst>
          <pc:docMk/>
          <pc:sldMk cId="242541127" sldId="260"/>
        </pc:sldMkLst>
      </pc:sldChg>
      <pc:sldChg chg="del">
        <pc:chgData name="Jerry Barton" userId="3010c3a4-bfab-43b6-a94d-0009b9f21ff7" providerId="ADAL" clId="{C643697B-4A6B-4724-B17F-25F2F1243CA4}" dt="2025-07-30T22:07:01.119" v="18" actId="2696"/>
        <pc:sldMkLst>
          <pc:docMk/>
          <pc:sldMk cId="3247228883" sldId="261"/>
        </pc:sldMkLst>
      </pc:sldChg>
      <pc:sldChg chg="del">
        <pc:chgData name="Jerry Barton" userId="3010c3a4-bfab-43b6-a94d-0009b9f21ff7" providerId="ADAL" clId="{C643697B-4A6B-4724-B17F-25F2F1243CA4}" dt="2025-07-30T22:07:01.119" v="18" actId="2696"/>
        <pc:sldMkLst>
          <pc:docMk/>
          <pc:sldMk cId="895044644" sldId="264"/>
        </pc:sldMkLst>
      </pc:sldChg>
      <pc:sldChg chg="del">
        <pc:chgData name="Jerry Barton" userId="3010c3a4-bfab-43b6-a94d-0009b9f21ff7" providerId="ADAL" clId="{C643697B-4A6B-4724-B17F-25F2F1243CA4}" dt="2025-07-30T22:07:01.119" v="18" actId="2696"/>
        <pc:sldMkLst>
          <pc:docMk/>
          <pc:sldMk cId="2815825244" sldId="267"/>
        </pc:sldMkLst>
      </pc:sldChg>
      <pc:sldChg chg="addSp delSp modSp del mod">
        <pc:chgData name="Jerry Barton" userId="3010c3a4-bfab-43b6-a94d-0009b9f21ff7" providerId="ADAL" clId="{C643697B-4A6B-4724-B17F-25F2F1243CA4}" dt="2025-08-06T23:55:36.862" v="2307" actId="2696"/>
        <pc:sldMkLst>
          <pc:docMk/>
          <pc:sldMk cId="3072186518" sldId="269"/>
        </pc:sldMkLst>
        <pc:spChg chg="del mod">
          <ac:chgData name="Jerry Barton" userId="3010c3a4-bfab-43b6-a94d-0009b9f21ff7" providerId="ADAL" clId="{C643697B-4A6B-4724-B17F-25F2F1243CA4}" dt="2025-08-06T23:55:15.820" v="2294" actId="21"/>
          <ac:spMkLst>
            <pc:docMk/>
            <pc:sldMk cId="3072186518" sldId="269"/>
            <ac:spMk id="2" creationId="{8890C176-BC5D-432A-99EF-7FA2BD7BDF50}"/>
          </ac:spMkLst>
        </pc:spChg>
        <pc:spChg chg="add mod">
          <ac:chgData name="Jerry Barton" userId="3010c3a4-bfab-43b6-a94d-0009b9f21ff7" providerId="ADAL" clId="{C643697B-4A6B-4724-B17F-25F2F1243CA4}" dt="2025-08-06T23:55:15.820" v="2294" actId="21"/>
          <ac:spMkLst>
            <pc:docMk/>
            <pc:sldMk cId="3072186518" sldId="269"/>
            <ac:spMk id="5" creationId="{590512CB-6E14-7293-0C20-E024FC1B9C3C}"/>
          </ac:spMkLst>
        </pc:spChg>
        <pc:picChg chg="del">
          <ac:chgData name="Jerry Barton" userId="3010c3a4-bfab-43b6-a94d-0009b9f21ff7" providerId="ADAL" clId="{C643697B-4A6B-4724-B17F-25F2F1243CA4}" dt="2025-08-06T23:55:15.820" v="2294" actId="21"/>
          <ac:picMkLst>
            <pc:docMk/>
            <pc:sldMk cId="3072186518" sldId="269"/>
            <ac:picMk id="3" creationId="{DA7ABE20-445A-62B1-D323-FC4AC5306E2C}"/>
          </ac:picMkLst>
        </pc:picChg>
      </pc:sldChg>
      <pc:sldChg chg="addSp delSp modSp add mod ord setBg setClrOvrMap delDesignElem">
        <pc:chgData name="Jerry Barton" userId="3010c3a4-bfab-43b6-a94d-0009b9f21ff7" providerId="ADAL" clId="{C643697B-4A6B-4724-B17F-25F2F1243CA4}" dt="2025-08-06T23:52:49.266" v="2205" actId="1076"/>
        <pc:sldMkLst>
          <pc:docMk/>
          <pc:sldMk cId="1624557470" sldId="270"/>
        </pc:sldMkLst>
        <pc:spChg chg="mod">
          <ac:chgData name="Jerry Barton" userId="3010c3a4-bfab-43b6-a94d-0009b9f21ff7" providerId="ADAL" clId="{C643697B-4A6B-4724-B17F-25F2F1243CA4}" dt="2025-08-06T22:43:47.163" v="1548" actId="403"/>
          <ac:spMkLst>
            <pc:docMk/>
            <pc:sldMk cId="1624557470" sldId="270"/>
            <ac:spMk id="2" creationId="{766608EF-706C-4458-96BC-B92FC296F5D7}"/>
          </ac:spMkLst>
        </pc:spChg>
        <pc:spChg chg="mod">
          <ac:chgData name="Jerry Barton" userId="3010c3a4-bfab-43b6-a94d-0009b9f21ff7" providerId="ADAL" clId="{C643697B-4A6B-4724-B17F-25F2F1243CA4}" dt="2025-08-06T22:59:06.032" v="1819" actId="14100"/>
          <ac:spMkLst>
            <pc:docMk/>
            <pc:sldMk cId="1624557470" sldId="270"/>
            <ac:spMk id="4" creationId="{11E3B3DD-9210-51E4-E6FF-6D1936F79656}"/>
          </ac:spMkLst>
        </pc:spChg>
        <pc:spChg chg="add">
          <ac:chgData name="Jerry Barton" userId="3010c3a4-bfab-43b6-a94d-0009b9f21ff7" providerId="ADAL" clId="{C643697B-4A6B-4724-B17F-25F2F1243CA4}" dt="2025-08-06T22:35:09.262" v="1390" actId="26606"/>
          <ac:spMkLst>
            <pc:docMk/>
            <pc:sldMk cId="1624557470" sldId="270"/>
            <ac:spMk id="7" creationId="{BD4E11C7-7BD5-4045-AC27-3F529BEC73BA}"/>
          </ac:spMkLst>
        </pc:spChg>
        <pc:spChg chg="add del">
          <ac:chgData name="Jerry Barton" userId="3010c3a4-bfab-43b6-a94d-0009b9f21ff7" providerId="ADAL" clId="{C643697B-4A6B-4724-B17F-25F2F1243CA4}" dt="2025-08-06T22:32:56.810" v="1359"/>
          <ac:spMkLst>
            <pc:docMk/>
            <pc:sldMk cId="1624557470" sldId="270"/>
            <ac:spMk id="10" creationId="{1A6D86F0-98E0-4468-9315-41BF7B0F2E68}"/>
          </ac:spMkLst>
        </pc:spChg>
        <pc:spChg chg="add del">
          <ac:chgData name="Jerry Barton" userId="3010c3a4-bfab-43b6-a94d-0009b9f21ff7" providerId="ADAL" clId="{C643697B-4A6B-4724-B17F-25F2F1243CA4}" dt="2025-08-06T22:32:56.810" v="1359"/>
          <ac:spMkLst>
            <pc:docMk/>
            <pc:sldMk cId="1624557470" sldId="270"/>
            <ac:spMk id="12" creationId="{CE957058-57AD-46A9-BAE9-7145CB3504F9}"/>
          </ac:spMkLst>
        </pc:spChg>
        <pc:picChg chg="mod">
          <ac:chgData name="Jerry Barton" userId="3010c3a4-bfab-43b6-a94d-0009b9f21ff7" providerId="ADAL" clId="{C643697B-4A6B-4724-B17F-25F2F1243CA4}" dt="2025-08-06T23:52:49.266" v="2205" actId="1076"/>
          <ac:picMkLst>
            <pc:docMk/>
            <pc:sldMk cId="1624557470" sldId="270"/>
            <ac:picMk id="5" creationId="{3509F4A7-E9CF-2810-D481-C89B41AD5DC7}"/>
          </ac:picMkLst>
        </pc:picChg>
        <pc:cxnChg chg="add">
          <ac:chgData name="Jerry Barton" userId="3010c3a4-bfab-43b6-a94d-0009b9f21ff7" providerId="ADAL" clId="{C643697B-4A6B-4724-B17F-25F2F1243CA4}" dt="2025-08-06T22:35:09.262" v="1390" actId="26606"/>
          <ac:cxnSpMkLst>
            <pc:docMk/>
            <pc:sldMk cId="1624557470" sldId="270"/>
            <ac:cxnSpMk id="8" creationId="{21FCCE20-1E4F-44FF-87B4-379D391A2D12}"/>
          </ac:cxnSpMkLst>
        </pc:cxnChg>
      </pc:sldChg>
      <pc:sldChg chg="del">
        <pc:chgData name="Jerry Barton" userId="3010c3a4-bfab-43b6-a94d-0009b9f21ff7" providerId="ADAL" clId="{C643697B-4A6B-4724-B17F-25F2F1243CA4}" dt="2025-07-30T22:07:01.119" v="18" actId="2696"/>
        <pc:sldMkLst>
          <pc:docMk/>
          <pc:sldMk cId="3779416663" sldId="270"/>
        </pc:sldMkLst>
      </pc:sldChg>
      <pc:sldChg chg="addSp delSp modSp add mod setBg modClrScheme setClrOvrMap delDesignElem chgLayout">
        <pc:chgData name="Jerry Barton" userId="3010c3a4-bfab-43b6-a94d-0009b9f21ff7" providerId="ADAL" clId="{C643697B-4A6B-4724-B17F-25F2F1243CA4}" dt="2025-08-06T23:40:30.005" v="2083" actId="255"/>
        <pc:sldMkLst>
          <pc:docMk/>
          <pc:sldMk cId="692280664" sldId="271"/>
        </pc:sldMkLst>
        <pc:spChg chg="del mod">
          <ac:chgData name="Jerry Barton" userId="3010c3a4-bfab-43b6-a94d-0009b9f21ff7" providerId="ADAL" clId="{C643697B-4A6B-4724-B17F-25F2F1243CA4}" dt="2025-08-06T22:38:02.863" v="1425" actId="478"/>
          <ac:spMkLst>
            <pc:docMk/>
            <pc:sldMk cId="692280664" sldId="271"/>
            <ac:spMk id="2" creationId="{035BB47F-8FA1-83D9-7BFE-163DBF56F829}"/>
          </ac:spMkLst>
        </pc:spChg>
        <pc:spChg chg="add del mod ord">
          <ac:chgData name="Jerry Barton" userId="3010c3a4-bfab-43b6-a94d-0009b9f21ff7" providerId="ADAL" clId="{C643697B-4A6B-4724-B17F-25F2F1243CA4}" dt="2025-08-06T22:38:08.559" v="1426" actId="700"/>
          <ac:spMkLst>
            <pc:docMk/>
            <pc:sldMk cId="692280664" sldId="271"/>
            <ac:spMk id="4" creationId="{B3DEE7F3-C05D-243B-A1B3-B75554C04584}"/>
          </ac:spMkLst>
        </pc:spChg>
        <pc:spChg chg="add del mod ord">
          <ac:chgData name="Jerry Barton" userId="3010c3a4-bfab-43b6-a94d-0009b9f21ff7" providerId="ADAL" clId="{C643697B-4A6B-4724-B17F-25F2F1243CA4}" dt="2025-08-06T22:38:20.270" v="1430" actId="478"/>
          <ac:spMkLst>
            <pc:docMk/>
            <pc:sldMk cId="692280664" sldId="271"/>
            <ac:spMk id="6" creationId="{7880CF03-11C6-3106-B764-3A67A056F1F7}"/>
          </ac:spMkLst>
        </pc:spChg>
        <pc:spChg chg="add mod">
          <ac:chgData name="Jerry Barton" userId="3010c3a4-bfab-43b6-a94d-0009b9f21ff7" providerId="ADAL" clId="{C643697B-4A6B-4724-B17F-25F2F1243CA4}" dt="2025-08-06T23:40:30.005" v="2083" actId="255"/>
          <ac:spMkLst>
            <pc:docMk/>
            <pc:sldMk cId="692280664" sldId="271"/>
            <ac:spMk id="7" creationId="{D2AC4512-D291-7B36-8F47-8A6C6ACFB129}"/>
          </ac:spMkLst>
        </pc:spChg>
        <pc:spChg chg="add del">
          <ac:chgData name="Jerry Barton" userId="3010c3a4-bfab-43b6-a94d-0009b9f21ff7" providerId="ADAL" clId="{C643697B-4A6B-4724-B17F-25F2F1243CA4}" dt="2025-08-06T22:28:02.497" v="1293"/>
          <ac:spMkLst>
            <pc:docMk/>
            <pc:sldMk cId="692280664" sldId="271"/>
            <ac:spMk id="10" creationId="{C8643778-7F6C-4E8D-84D1-D5CDB9928191}"/>
          </ac:spMkLst>
        </pc:spChg>
        <pc:spChg chg="add del">
          <ac:chgData name="Jerry Barton" userId="3010c3a4-bfab-43b6-a94d-0009b9f21ff7" providerId="ADAL" clId="{C643697B-4A6B-4724-B17F-25F2F1243CA4}" dt="2025-08-06T22:28:02.497" v="1293"/>
          <ac:spMkLst>
            <pc:docMk/>
            <pc:sldMk cId="692280664" sldId="271"/>
            <ac:spMk id="12" creationId="{1D22F88D-6907-48AF-B024-346E855E0D96}"/>
          </ac:spMkLst>
        </pc:spChg>
        <pc:spChg chg="add del">
          <ac:chgData name="Jerry Barton" userId="3010c3a4-bfab-43b6-a94d-0009b9f21ff7" providerId="ADAL" clId="{C643697B-4A6B-4724-B17F-25F2F1243CA4}" dt="2025-08-06T22:37:49.701" v="1422" actId="26606"/>
          <ac:spMkLst>
            <pc:docMk/>
            <pc:sldMk cId="692280664" sldId="271"/>
            <ac:spMk id="13" creationId="{D2A43A77-DE8F-41BD-950B-368CBC55ED28}"/>
          </ac:spMkLst>
        </pc:spChg>
        <pc:spChg chg="add del">
          <ac:chgData name="Jerry Barton" userId="3010c3a4-bfab-43b6-a94d-0009b9f21ff7" providerId="ADAL" clId="{C643697B-4A6B-4724-B17F-25F2F1243CA4}" dt="2025-08-06T22:38:08.559" v="1426" actId="700"/>
          <ac:spMkLst>
            <pc:docMk/>
            <pc:sldMk cId="692280664" sldId="271"/>
            <ac:spMk id="18" creationId="{E248CFC4-F805-4B6F-98D5-62F6E36057C6}"/>
          </ac:spMkLst>
        </pc:spChg>
        <pc:grpChg chg="add del">
          <ac:chgData name="Jerry Barton" userId="3010c3a4-bfab-43b6-a94d-0009b9f21ff7" providerId="ADAL" clId="{C643697B-4A6B-4724-B17F-25F2F1243CA4}" dt="2025-08-06T22:28:02.497" v="1293"/>
          <ac:grpSpMkLst>
            <pc:docMk/>
            <pc:sldMk cId="692280664" sldId="271"/>
            <ac:grpSpMk id="14" creationId="{F3842748-48B5-4DD0-A06A-A31C74024A99}"/>
          </ac:grpSpMkLst>
        </pc:grpChg>
        <pc:picChg chg="mod ord">
          <ac:chgData name="Jerry Barton" userId="3010c3a4-bfab-43b6-a94d-0009b9f21ff7" providerId="ADAL" clId="{C643697B-4A6B-4724-B17F-25F2F1243CA4}" dt="2025-08-06T22:39:50.294" v="1449" actId="1076"/>
          <ac:picMkLst>
            <pc:docMk/>
            <pc:sldMk cId="692280664" sldId="271"/>
            <ac:picMk id="5" creationId="{6AE0BE7C-5654-D653-C5AA-8E91F4521199}"/>
          </ac:picMkLst>
        </pc:picChg>
        <pc:picChg chg="add mod">
          <ac:chgData name="Jerry Barton" userId="3010c3a4-bfab-43b6-a94d-0009b9f21ff7" providerId="ADAL" clId="{C643697B-4A6B-4724-B17F-25F2F1243CA4}" dt="2025-08-06T22:39:22.492" v="1448" actId="1076"/>
          <ac:picMkLst>
            <pc:docMk/>
            <pc:sldMk cId="692280664" sldId="271"/>
            <ac:picMk id="8" creationId="{572ADF5F-9E81-327E-A771-6BE1F312458B}"/>
          </ac:picMkLst>
        </pc:picChg>
      </pc:sldChg>
      <pc:sldChg chg="del">
        <pc:chgData name="Jerry Barton" userId="3010c3a4-bfab-43b6-a94d-0009b9f21ff7" providerId="ADAL" clId="{C643697B-4A6B-4724-B17F-25F2F1243CA4}" dt="2025-07-30T22:07:01.119" v="18" actId="2696"/>
        <pc:sldMkLst>
          <pc:docMk/>
          <pc:sldMk cId="1847605755" sldId="271"/>
        </pc:sldMkLst>
      </pc:sldChg>
      <pc:sldChg chg="addSp delSp modSp add del mod delDesignElem">
        <pc:chgData name="Jerry Barton" userId="3010c3a4-bfab-43b6-a94d-0009b9f21ff7" providerId="ADAL" clId="{C643697B-4A6B-4724-B17F-25F2F1243CA4}" dt="2025-08-06T22:39:59.243" v="1450" actId="2696"/>
        <pc:sldMkLst>
          <pc:docMk/>
          <pc:sldMk cId="3410830377" sldId="272"/>
        </pc:sldMkLst>
        <pc:spChg chg="add del mod">
          <ac:chgData name="Jerry Barton" userId="3010c3a4-bfab-43b6-a94d-0009b9f21ff7" providerId="ADAL" clId="{C643697B-4A6B-4724-B17F-25F2F1243CA4}" dt="2025-08-06T22:38:29.748" v="1432" actId="21"/>
          <ac:spMkLst>
            <pc:docMk/>
            <pc:sldMk cId="3410830377" sldId="272"/>
            <ac:spMk id="3" creationId="{D2AC4512-D291-7B36-8F47-8A6C6ACFB129}"/>
          </ac:spMkLst>
        </pc:spChg>
        <pc:spChg chg="add del">
          <ac:chgData name="Jerry Barton" userId="3010c3a4-bfab-43b6-a94d-0009b9f21ff7" providerId="ADAL" clId="{C643697B-4A6B-4724-B17F-25F2F1243CA4}" dt="2025-08-06T22:28:02.497" v="1293"/>
          <ac:spMkLst>
            <pc:docMk/>
            <pc:sldMk cId="3410830377" sldId="272"/>
            <ac:spMk id="10" creationId="{24AD0247-F1E7-7F63-2B3D-CAEDFF089428}"/>
          </ac:spMkLst>
        </pc:spChg>
        <pc:spChg chg="add del">
          <ac:chgData name="Jerry Barton" userId="3010c3a4-bfab-43b6-a94d-0009b9f21ff7" providerId="ADAL" clId="{C643697B-4A6B-4724-B17F-25F2F1243CA4}" dt="2025-08-06T22:28:02.497" v="1293"/>
          <ac:spMkLst>
            <pc:docMk/>
            <pc:sldMk cId="3410830377" sldId="272"/>
            <ac:spMk id="12" creationId="{D4851761-4CE4-8864-C0DD-E5E43E996C61}"/>
          </ac:spMkLst>
        </pc:spChg>
        <pc:grpChg chg="add del">
          <ac:chgData name="Jerry Barton" userId="3010c3a4-bfab-43b6-a94d-0009b9f21ff7" providerId="ADAL" clId="{C643697B-4A6B-4724-B17F-25F2F1243CA4}" dt="2025-08-06T22:28:02.497" v="1293"/>
          <ac:grpSpMkLst>
            <pc:docMk/>
            <pc:sldMk cId="3410830377" sldId="272"/>
            <ac:grpSpMk id="14" creationId="{6A390EBE-BCBA-3F52-8B3E-5B675CD0EE10}"/>
          </ac:grpSpMkLst>
        </pc:grpChg>
      </pc:sldChg>
      <pc:sldChg chg="del">
        <pc:chgData name="Jerry Barton" userId="3010c3a4-bfab-43b6-a94d-0009b9f21ff7" providerId="ADAL" clId="{C643697B-4A6B-4724-B17F-25F2F1243CA4}" dt="2025-07-30T22:07:01.119" v="18" actId="2696"/>
        <pc:sldMkLst>
          <pc:docMk/>
          <pc:sldMk cId="3461048678" sldId="272"/>
        </pc:sldMkLst>
      </pc:sldChg>
      <pc:sldChg chg="addSp delSp modSp add del mod setBg setClrOvrMap">
        <pc:chgData name="Jerry Barton" userId="3010c3a4-bfab-43b6-a94d-0009b9f21ff7" providerId="ADAL" clId="{C643697B-4A6B-4724-B17F-25F2F1243CA4}" dt="2025-08-06T22:50:17.422" v="1609" actId="2696"/>
        <pc:sldMkLst>
          <pc:docMk/>
          <pc:sldMk cId="2673047330" sldId="273"/>
        </pc:sldMkLst>
        <pc:spChg chg="mod">
          <ac:chgData name="Jerry Barton" userId="3010c3a4-bfab-43b6-a94d-0009b9f21ff7" providerId="ADAL" clId="{C643697B-4A6B-4724-B17F-25F2F1243CA4}" dt="2025-08-06T22:47:22.718" v="1585" actId="26606"/>
          <ac:spMkLst>
            <pc:docMk/>
            <pc:sldMk cId="2673047330" sldId="273"/>
            <ac:spMk id="2" creationId="{7F7012C7-D84B-CA46-AC14-7DFE4617452F}"/>
          </ac:spMkLst>
        </pc:spChg>
        <pc:spChg chg="del mod">
          <ac:chgData name="Jerry Barton" userId="3010c3a4-bfab-43b6-a94d-0009b9f21ff7" providerId="ADAL" clId="{C643697B-4A6B-4724-B17F-25F2F1243CA4}" dt="2025-08-06T22:49:07.155" v="1595" actId="21"/>
          <ac:spMkLst>
            <pc:docMk/>
            <pc:sldMk cId="2673047330" sldId="273"/>
            <ac:spMk id="6" creationId="{18AF939B-5CCA-5D0B-8753-5B784E34C0C0}"/>
          </ac:spMkLst>
        </pc:spChg>
        <pc:spChg chg="add mod">
          <ac:chgData name="Jerry Barton" userId="3010c3a4-bfab-43b6-a94d-0009b9f21ff7" providerId="ADAL" clId="{C643697B-4A6B-4724-B17F-25F2F1243CA4}" dt="2025-08-06T22:48:29.468" v="1590" actId="21"/>
          <ac:spMkLst>
            <pc:docMk/>
            <pc:sldMk cId="2673047330" sldId="273"/>
            <ac:spMk id="7" creationId="{93911B67-BE49-1039-4904-92BE9C47F644}"/>
          </ac:spMkLst>
        </pc:spChg>
        <pc:spChg chg="add del">
          <ac:chgData name="Jerry Barton" userId="3010c3a4-bfab-43b6-a94d-0009b9f21ff7" providerId="ADAL" clId="{C643697B-4A6B-4724-B17F-25F2F1243CA4}" dt="2025-08-06T22:47:22.718" v="1585" actId="26606"/>
          <ac:spMkLst>
            <pc:docMk/>
            <pc:sldMk cId="2673047330" sldId="273"/>
            <ac:spMk id="11" creationId="{04D65EFB-5E87-4639-A481-956B52E9D27C}"/>
          </ac:spMkLst>
        </pc:spChg>
        <pc:spChg chg="add del">
          <ac:chgData name="Jerry Barton" userId="3010c3a4-bfab-43b6-a94d-0009b9f21ff7" providerId="ADAL" clId="{C643697B-4A6B-4724-B17F-25F2F1243CA4}" dt="2025-08-06T22:47:22.718" v="1585" actId="26606"/>
          <ac:spMkLst>
            <pc:docMk/>
            <pc:sldMk cId="2673047330" sldId="273"/>
            <ac:spMk id="13" creationId="{2A3781C0-206F-4038-93FF-4CDA80B1D99C}"/>
          </ac:spMkLst>
        </pc:spChg>
        <pc:graphicFrameChg chg="add del mod ord modGraphic">
          <ac:chgData name="Jerry Barton" userId="3010c3a4-bfab-43b6-a94d-0009b9f21ff7" providerId="ADAL" clId="{C643697B-4A6B-4724-B17F-25F2F1243CA4}" dt="2025-08-06T22:48:29.468" v="1590" actId="21"/>
          <ac:graphicFrameMkLst>
            <pc:docMk/>
            <pc:sldMk cId="2673047330" sldId="273"/>
            <ac:graphicFrameMk id="3" creationId="{881F942C-EF70-5CE8-5F17-AA8E02999A9D}"/>
          </ac:graphicFrameMkLst>
        </pc:graphicFrameChg>
        <pc:picChg chg="mod ord">
          <ac:chgData name="Jerry Barton" userId="3010c3a4-bfab-43b6-a94d-0009b9f21ff7" providerId="ADAL" clId="{C643697B-4A6B-4724-B17F-25F2F1243CA4}" dt="2025-08-06T22:47:22.718" v="1585" actId="26606"/>
          <ac:picMkLst>
            <pc:docMk/>
            <pc:sldMk cId="2673047330" sldId="273"/>
            <ac:picMk id="5" creationId="{31683CC9-A81F-3285-2C2D-4442E5A94EF5}"/>
          </ac:picMkLst>
        </pc:picChg>
      </pc:sldChg>
      <pc:sldChg chg="del">
        <pc:chgData name="Jerry Barton" userId="3010c3a4-bfab-43b6-a94d-0009b9f21ff7" providerId="ADAL" clId="{C643697B-4A6B-4724-B17F-25F2F1243CA4}" dt="2025-07-30T22:07:01.119" v="18" actId="2696"/>
        <pc:sldMkLst>
          <pc:docMk/>
          <pc:sldMk cId="3282920869" sldId="273"/>
        </pc:sldMkLst>
      </pc:sldChg>
      <pc:sldChg chg="new del">
        <pc:chgData name="Jerry Barton" userId="3010c3a4-bfab-43b6-a94d-0009b9f21ff7" providerId="ADAL" clId="{C643697B-4A6B-4724-B17F-25F2F1243CA4}" dt="2025-08-01T20:20:41.411" v="635" actId="2696"/>
        <pc:sldMkLst>
          <pc:docMk/>
          <pc:sldMk cId="3620989309" sldId="273"/>
        </pc:sldMkLst>
      </pc:sldChg>
      <pc:sldChg chg="addSp delSp modSp add mod setBg setClrOvrMap delDesignElem">
        <pc:chgData name="Jerry Barton" userId="3010c3a4-bfab-43b6-a94d-0009b9f21ff7" providerId="ADAL" clId="{C643697B-4A6B-4724-B17F-25F2F1243CA4}" dt="2025-08-06T22:52:23.491" v="1704" actId="1076"/>
        <pc:sldMkLst>
          <pc:docMk/>
          <pc:sldMk cId="687182184" sldId="274"/>
        </pc:sldMkLst>
        <pc:spChg chg="del mod">
          <ac:chgData name="Jerry Barton" userId="3010c3a4-bfab-43b6-a94d-0009b9f21ff7" providerId="ADAL" clId="{C643697B-4A6B-4724-B17F-25F2F1243CA4}" dt="2025-08-06T22:32:27.751" v="1328" actId="478"/>
          <ac:spMkLst>
            <pc:docMk/>
            <pc:sldMk cId="687182184" sldId="274"/>
            <ac:spMk id="2" creationId="{C7D8BB7F-B4AC-E31A-8F8A-649612BF2210}"/>
          </ac:spMkLst>
        </pc:spChg>
        <pc:spChg chg="del mod">
          <ac:chgData name="Jerry Barton" userId="3010c3a4-bfab-43b6-a94d-0009b9f21ff7" providerId="ADAL" clId="{C643697B-4A6B-4724-B17F-25F2F1243CA4}" dt="2025-08-06T22:31:58.357" v="1324" actId="478"/>
          <ac:spMkLst>
            <pc:docMk/>
            <pc:sldMk cId="687182184" sldId="274"/>
            <ac:spMk id="4" creationId="{68D33FE3-3311-07FF-CF29-4F87CF2D69DB}"/>
          </ac:spMkLst>
        </pc:spChg>
        <pc:spChg chg="add del mod">
          <ac:chgData name="Jerry Barton" userId="3010c3a4-bfab-43b6-a94d-0009b9f21ff7" providerId="ADAL" clId="{C643697B-4A6B-4724-B17F-25F2F1243CA4}" dt="2025-08-06T22:30:45.215" v="1317" actId="478"/>
          <ac:spMkLst>
            <pc:docMk/>
            <pc:sldMk cId="687182184" sldId="274"/>
            <ac:spMk id="6" creationId="{B2766095-051E-C216-93DC-20976849C41D}"/>
          </ac:spMkLst>
        </pc:spChg>
        <pc:spChg chg="add del">
          <ac:chgData name="Jerry Barton" userId="3010c3a4-bfab-43b6-a94d-0009b9f21ff7" providerId="ADAL" clId="{C643697B-4A6B-4724-B17F-25F2F1243CA4}" dt="2025-08-06T22:32:20.832" v="1327" actId="26606"/>
          <ac:spMkLst>
            <pc:docMk/>
            <pc:sldMk cId="687182184" sldId="274"/>
            <ac:spMk id="7" creationId="{9A457F22-2034-4200-B6E4-5B8372AAC226}"/>
          </ac:spMkLst>
        </pc:spChg>
        <pc:spChg chg="add del">
          <ac:chgData name="Jerry Barton" userId="3010c3a4-bfab-43b6-a94d-0009b9f21ff7" providerId="ADAL" clId="{C643697B-4A6B-4724-B17F-25F2F1243CA4}" dt="2025-08-06T22:32:20.832" v="1327" actId="26606"/>
          <ac:spMkLst>
            <pc:docMk/>
            <pc:sldMk cId="687182184" sldId="274"/>
            <ac:spMk id="8" creationId="{A9DA7986-F4F5-4F92-94A3-343B2D72001D}"/>
          </ac:spMkLst>
        </pc:spChg>
        <pc:spChg chg="add del">
          <ac:chgData name="Jerry Barton" userId="3010c3a4-bfab-43b6-a94d-0009b9f21ff7" providerId="ADAL" clId="{C643697B-4A6B-4724-B17F-25F2F1243CA4}" dt="2025-08-06T22:32:20.832" v="1327" actId="26606"/>
          <ac:spMkLst>
            <pc:docMk/>
            <pc:sldMk cId="687182184" sldId="274"/>
            <ac:spMk id="9" creationId="{428E76FD-76EE-4DE6-BBA4-EEA6E4B98CD0}"/>
          </ac:spMkLst>
        </pc:spChg>
        <pc:spChg chg="add del">
          <ac:chgData name="Jerry Barton" userId="3010c3a4-bfab-43b6-a94d-0009b9f21ff7" providerId="ADAL" clId="{C643697B-4A6B-4724-B17F-25F2F1243CA4}" dt="2025-08-06T22:32:56.810" v="1359"/>
          <ac:spMkLst>
            <pc:docMk/>
            <pc:sldMk cId="687182184" sldId="274"/>
            <ac:spMk id="11" creationId="{CFDF506A-FD4E-4BBC-A10A-DEB94F9BAA5F}"/>
          </ac:spMkLst>
        </pc:spChg>
        <pc:spChg chg="add del">
          <ac:chgData name="Jerry Barton" userId="3010c3a4-bfab-43b6-a94d-0009b9f21ff7" providerId="ADAL" clId="{C643697B-4A6B-4724-B17F-25F2F1243CA4}" dt="2025-08-06T22:32:56.810" v="1359"/>
          <ac:spMkLst>
            <pc:docMk/>
            <pc:sldMk cId="687182184" sldId="274"/>
            <ac:spMk id="14" creationId="{5F9F5EB8-AB42-47FD-8F4A-176C0A4B1B0A}"/>
          </ac:spMkLst>
        </pc:spChg>
        <pc:spChg chg="add del">
          <ac:chgData name="Jerry Barton" userId="3010c3a4-bfab-43b6-a94d-0009b9f21ff7" providerId="ADAL" clId="{C643697B-4A6B-4724-B17F-25F2F1243CA4}" dt="2025-08-06T22:32:56.810" v="1359"/>
          <ac:spMkLst>
            <pc:docMk/>
            <pc:sldMk cId="687182184" sldId="274"/>
            <ac:spMk id="16" creationId="{CA758F27-EB0A-4675-AACF-0CD47C911203}"/>
          </ac:spMkLst>
        </pc:spChg>
        <pc:spChg chg="add del">
          <ac:chgData name="Jerry Barton" userId="3010c3a4-bfab-43b6-a94d-0009b9f21ff7" providerId="ADAL" clId="{C643697B-4A6B-4724-B17F-25F2F1243CA4}" dt="2025-08-06T22:28:02.497" v="1293"/>
          <ac:spMkLst>
            <pc:docMk/>
            <pc:sldMk cId="687182184" sldId="274"/>
            <ac:spMk id="18" creationId="{21ECAAB0-702B-4C08-B30F-0AFAC3479ADF}"/>
          </ac:spMkLst>
        </pc:spChg>
        <pc:spChg chg="add del mod">
          <ac:chgData name="Jerry Barton" userId="3010c3a4-bfab-43b6-a94d-0009b9f21ff7" providerId="ADAL" clId="{C643697B-4A6B-4724-B17F-25F2F1243CA4}" dt="2025-08-06T22:32:07.780" v="1326" actId="478"/>
          <ac:spMkLst>
            <pc:docMk/>
            <pc:sldMk cId="687182184" sldId="274"/>
            <ac:spMk id="19" creationId="{FCCCCACB-9B16-7BE9-E3A6-427C97A31669}"/>
          </ac:spMkLst>
        </pc:spChg>
        <pc:spChg chg="add del">
          <ac:chgData name="Jerry Barton" userId="3010c3a4-bfab-43b6-a94d-0009b9f21ff7" providerId="ADAL" clId="{C643697B-4A6B-4724-B17F-25F2F1243CA4}" dt="2025-08-06T22:32:56.810" v="1359"/>
          <ac:spMkLst>
            <pc:docMk/>
            <pc:sldMk cId="687182184" sldId="274"/>
            <ac:spMk id="20" creationId="{3571FB1B-4FFC-43D6-8121-390B3A44E835}"/>
          </ac:spMkLst>
        </pc:spChg>
        <pc:spChg chg="add mod ord">
          <ac:chgData name="Jerry Barton" userId="3010c3a4-bfab-43b6-a94d-0009b9f21ff7" providerId="ADAL" clId="{C643697B-4A6B-4724-B17F-25F2F1243CA4}" dt="2025-08-06T22:52:23.491" v="1704" actId="1076"/>
          <ac:spMkLst>
            <pc:docMk/>
            <pc:sldMk cId="687182184" sldId="274"/>
            <ac:spMk id="22" creationId="{F9FD4138-E71A-3216-D455-A55BCA47CEB8}"/>
          </ac:spMkLst>
        </pc:spChg>
        <pc:grpChg chg="add del">
          <ac:chgData name="Jerry Barton" userId="3010c3a4-bfab-43b6-a94d-0009b9f21ff7" providerId="ADAL" clId="{C643697B-4A6B-4724-B17F-25F2F1243CA4}" dt="2025-08-06T22:28:02.497" v="1293"/>
          <ac:grpSpMkLst>
            <pc:docMk/>
            <pc:sldMk cId="687182184" sldId="274"/>
            <ac:grpSpMk id="10" creationId="{28A4A409-9242-444A-AC1F-809866828B50}"/>
          </ac:grpSpMkLst>
        </pc:grpChg>
        <pc:graphicFrameChg chg="add mod modGraphic">
          <ac:chgData name="Jerry Barton" userId="3010c3a4-bfab-43b6-a94d-0009b9f21ff7" providerId="ADAL" clId="{C643697B-4A6B-4724-B17F-25F2F1243CA4}" dt="2025-08-06T22:36:13.633" v="1409" actId="1076"/>
          <ac:graphicFrameMkLst>
            <pc:docMk/>
            <pc:sldMk cId="687182184" sldId="274"/>
            <ac:graphicFrameMk id="3" creationId="{AFD9E946-18C9-98C7-6DB8-4572558BB785}"/>
          </ac:graphicFrameMkLst>
        </pc:graphicFrameChg>
        <pc:picChg chg="mod ord">
          <ac:chgData name="Jerry Barton" userId="3010c3a4-bfab-43b6-a94d-0009b9f21ff7" providerId="ADAL" clId="{C643697B-4A6B-4724-B17F-25F2F1243CA4}" dt="2025-08-06T22:35:35.821" v="1397" actId="1076"/>
          <ac:picMkLst>
            <pc:docMk/>
            <pc:sldMk cId="687182184" sldId="274"/>
            <ac:picMk id="5" creationId="{D0A742A8-E5EE-7C9B-6C0E-45EEBEBC05DC}"/>
          </ac:picMkLst>
        </pc:picChg>
      </pc:sldChg>
      <pc:sldChg chg="del">
        <pc:chgData name="Jerry Barton" userId="3010c3a4-bfab-43b6-a94d-0009b9f21ff7" providerId="ADAL" clId="{C643697B-4A6B-4724-B17F-25F2F1243CA4}" dt="2025-07-30T22:07:01.119" v="18" actId="2696"/>
        <pc:sldMkLst>
          <pc:docMk/>
          <pc:sldMk cId="1883582638" sldId="274"/>
        </pc:sldMkLst>
      </pc:sldChg>
      <pc:sldChg chg="del">
        <pc:chgData name="Jerry Barton" userId="3010c3a4-bfab-43b6-a94d-0009b9f21ff7" providerId="ADAL" clId="{C643697B-4A6B-4724-B17F-25F2F1243CA4}" dt="2025-07-30T22:07:01.119" v="18" actId="2696"/>
        <pc:sldMkLst>
          <pc:docMk/>
          <pc:sldMk cId="916051797" sldId="275"/>
        </pc:sldMkLst>
      </pc:sldChg>
      <pc:sldChg chg="addSp delSp modSp new mod">
        <pc:chgData name="Jerry Barton" userId="3010c3a4-bfab-43b6-a94d-0009b9f21ff7" providerId="ADAL" clId="{C643697B-4A6B-4724-B17F-25F2F1243CA4}" dt="2025-08-06T22:51:09.303" v="1638" actId="255"/>
        <pc:sldMkLst>
          <pc:docMk/>
          <pc:sldMk cId="1939574605" sldId="275"/>
        </pc:sldMkLst>
        <pc:spChg chg="mod">
          <ac:chgData name="Jerry Barton" userId="3010c3a4-bfab-43b6-a94d-0009b9f21ff7" providerId="ADAL" clId="{C643697B-4A6B-4724-B17F-25F2F1243CA4}" dt="2025-08-06T22:51:09.303" v="1638" actId="255"/>
          <ac:spMkLst>
            <pc:docMk/>
            <pc:sldMk cId="1939574605" sldId="275"/>
            <ac:spMk id="2" creationId="{C0B7D288-718E-D5DC-B909-BBB0E42B5E83}"/>
          </ac:spMkLst>
        </pc:spChg>
        <pc:picChg chg="add mod">
          <ac:chgData name="Jerry Barton" userId="3010c3a4-bfab-43b6-a94d-0009b9f21ff7" providerId="ADAL" clId="{C643697B-4A6B-4724-B17F-25F2F1243CA4}" dt="2025-08-06T22:50:50.203" v="1612" actId="1076"/>
          <ac:picMkLst>
            <pc:docMk/>
            <pc:sldMk cId="1939574605" sldId="275"/>
            <ac:picMk id="3" creationId="{BE15D19F-F5A4-9703-56C5-F1E85E87D404}"/>
          </ac:picMkLst>
        </pc:picChg>
        <pc:picChg chg="add mod ord modCrop">
          <ac:chgData name="Jerry Barton" userId="3010c3a4-bfab-43b6-a94d-0009b9f21ff7" providerId="ADAL" clId="{C643697B-4A6B-4724-B17F-25F2F1243CA4}" dt="2025-08-06T22:40:33.478" v="1461" actId="1076"/>
          <ac:picMkLst>
            <pc:docMk/>
            <pc:sldMk cId="1939574605" sldId="275"/>
            <ac:picMk id="5" creationId="{0C54B900-71D1-E09A-42AB-9F8A3DBF8A2D}"/>
          </ac:picMkLst>
        </pc:picChg>
      </pc:sldChg>
      <pc:sldChg chg="addSp delSp modSp add del mod">
        <pc:chgData name="Jerry Barton" userId="3010c3a4-bfab-43b6-a94d-0009b9f21ff7" providerId="ADAL" clId="{C643697B-4A6B-4724-B17F-25F2F1243CA4}" dt="2025-08-06T22:40:54.728" v="1463" actId="2696"/>
        <pc:sldMkLst>
          <pc:docMk/>
          <pc:sldMk cId="1918711484" sldId="276"/>
        </pc:sldMkLst>
        <pc:picChg chg="add mod ord modCrop">
          <ac:chgData name="Jerry Barton" userId="3010c3a4-bfab-43b6-a94d-0009b9f21ff7" providerId="ADAL" clId="{C643697B-4A6B-4724-B17F-25F2F1243CA4}" dt="2025-08-06T22:34:28.407" v="1383"/>
          <ac:picMkLst>
            <pc:docMk/>
            <pc:sldMk cId="1918711484" sldId="276"/>
            <ac:picMk id="7" creationId="{2A557EC1-889F-765D-A7C8-276A620F202A}"/>
          </ac:picMkLst>
        </pc:picChg>
      </pc:sldChg>
      <pc:sldChg chg="addSp delSp modSp add mod setBg">
        <pc:chgData name="Jerry Barton" userId="3010c3a4-bfab-43b6-a94d-0009b9f21ff7" providerId="ADAL" clId="{C643697B-4A6B-4724-B17F-25F2F1243CA4}" dt="2025-08-06T23:59:12.349" v="2378" actId="1076"/>
        <pc:sldMkLst>
          <pc:docMk/>
          <pc:sldMk cId="1397507615" sldId="277"/>
        </pc:sldMkLst>
        <pc:spChg chg="del mod">
          <ac:chgData name="Jerry Barton" userId="3010c3a4-bfab-43b6-a94d-0009b9f21ff7" providerId="ADAL" clId="{C643697B-4A6B-4724-B17F-25F2F1243CA4}" dt="2025-08-06T23:50:03.470" v="2179" actId="478"/>
          <ac:spMkLst>
            <pc:docMk/>
            <pc:sldMk cId="1397507615" sldId="277"/>
            <ac:spMk id="2" creationId="{E5B96C08-2866-1FFC-B3DB-C1A5791A4BD7}"/>
          </ac:spMkLst>
        </pc:spChg>
        <pc:spChg chg="add del mod">
          <ac:chgData name="Jerry Barton" userId="3010c3a4-bfab-43b6-a94d-0009b9f21ff7" providerId="ADAL" clId="{C643697B-4A6B-4724-B17F-25F2F1243CA4}" dt="2025-08-06T23:50:10.737" v="2181" actId="478"/>
          <ac:spMkLst>
            <pc:docMk/>
            <pc:sldMk cId="1397507615" sldId="277"/>
            <ac:spMk id="4" creationId="{62B28BB9-1BEA-8FA8-9985-5221E8434C15}"/>
          </ac:spMkLst>
        </pc:spChg>
        <pc:spChg chg="add mod">
          <ac:chgData name="Jerry Barton" userId="3010c3a4-bfab-43b6-a94d-0009b9f21ff7" providerId="ADAL" clId="{C643697B-4A6B-4724-B17F-25F2F1243CA4}" dt="2025-08-06T23:54:11.364" v="2281" actId="1076"/>
          <ac:spMkLst>
            <pc:docMk/>
            <pc:sldMk cId="1397507615" sldId="277"/>
            <ac:spMk id="6" creationId="{A645BB9D-63EB-69E5-D61E-F0AFF0C85597}"/>
          </ac:spMkLst>
        </pc:spChg>
        <pc:picChg chg="mod">
          <ac:chgData name="Jerry Barton" userId="3010c3a4-bfab-43b6-a94d-0009b9f21ff7" providerId="ADAL" clId="{C643697B-4A6B-4724-B17F-25F2F1243CA4}" dt="2025-08-06T23:50:14.809" v="2182" actId="1076"/>
          <ac:picMkLst>
            <pc:docMk/>
            <pc:sldMk cId="1397507615" sldId="277"/>
            <ac:picMk id="5" creationId="{B880D128-43A0-D413-CCD5-33305E983846}"/>
          </ac:picMkLst>
        </pc:picChg>
        <pc:picChg chg="add mod ord modCrop">
          <ac:chgData name="Jerry Barton" userId="3010c3a4-bfab-43b6-a94d-0009b9f21ff7" providerId="ADAL" clId="{C643697B-4A6B-4724-B17F-25F2F1243CA4}" dt="2025-08-06T23:59:12.349" v="2378" actId="1076"/>
          <ac:picMkLst>
            <pc:docMk/>
            <pc:sldMk cId="1397507615" sldId="277"/>
            <ac:picMk id="8" creationId="{11613A96-F984-F5E5-F275-EF370031DE95}"/>
          </ac:picMkLst>
        </pc:picChg>
      </pc:sldChg>
      <pc:sldChg chg="addSp delSp modSp mod setBg delDesignElem">
        <pc:chgData name="Jerry Barton" userId="3010c3a4-bfab-43b6-a94d-0009b9f21ff7" providerId="ADAL" clId="{C643697B-4A6B-4724-B17F-25F2F1243CA4}" dt="2025-08-06T22:58:11.644" v="1806" actId="403"/>
        <pc:sldMkLst>
          <pc:docMk/>
          <pc:sldMk cId="1075778190" sldId="278"/>
        </pc:sldMkLst>
        <pc:spChg chg="mod">
          <ac:chgData name="Jerry Barton" userId="3010c3a4-bfab-43b6-a94d-0009b9f21ff7" providerId="ADAL" clId="{C643697B-4A6B-4724-B17F-25F2F1243CA4}" dt="2025-08-06T22:57:03.340" v="1795" actId="403"/>
          <ac:spMkLst>
            <pc:docMk/>
            <pc:sldMk cId="1075778190" sldId="278"/>
            <ac:spMk id="2" creationId="{47889713-CA0A-94BB-C0A8-B5B47F01FB6A}"/>
          </ac:spMkLst>
        </pc:spChg>
        <pc:spChg chg="mod">
          <ac:chgData name="Jerry Barton" userId="3010c3a4-bfab-43b6-a94d-0009b9f21ff7" providerId="ADAL" clId="{C643697B-4A6B-4724-B17F-25F2F1243CA4}" dt="2025-08-06T22:58:11.644" v="1806" actId="403"/>
          <ac:spMkLst>
            <pc:docMk/>
            <pc:sldMk cId="1075778190" sldId="278"/>
            <ac:spMk id="4" creationId="{2F4C632B-2893-9BA6-0A85-853CEFA32F2B}"/>
          </ac:spMkLst>
        </pc:spChg>
        <pc:spChg chg="add">
          <ac:chgData name="Jerry Barton" userId="3010c3a4-bfab-43b6-a94d-0009b9f21ff7" providerId="ADAL" clId="{C643697B-4A6B-4724-B17F-25F2F1243CA4}" dt="2025-08-06T22:44:32.592" v="1551" actId="26606"/>
          <ac:spMkLst>
            <pc:docMk/>
            <pc:sldMk cId="1075778190" sldId="278"/>
            <ac:spMk id="7" creationId="{BD4E11C7-7BD5-4045-AC27-3F529BEC73BA}"/>
          </ac:spMkLst>
        </pc:spChg>
        <pc:spChg chg="add del">
          <ac:chgData name="Jerry Barton" userId="3010c3a4-bfab-43b6-a94d-0009b9f21ff7" providerId="ADAL" clId="{C643697B-4A6B-4724-B17F-25F2F1243CA4}" dt="2025-08-06T18:26:37.363" v="1259" actId="26606"/>
          <ac:spMkLst>
            <pc:docMk/>
            <pc:sldMk cId="1075778190" sldId="278"/>
            <ac:spMk id="10" creationId="{7509B08A-C1EC-478C-86AF-60ADE06D9BBB}"/>
          </ac:spMkLst>
        </pc:spChg>
        <pc:spChg chg="add del">
          <ac:chgData name="Jerry Barton" userId="3010c3a4-bfab-43b6-a94d-0009b9f21ff7" providerId="ADAL" clId="{C643697B-4A6B-4724-B17F-25F2F1243CA4}" dt="2025-08-06T18:26:37.363" v="1259" actId="26606"/>
          <ac:spMkLst>
            <pc:docMk/>
            <pc:sldMk cId="1075778190" sldId="278"/>
            <ac:spMk id="12" creationId="{221CC330-4259-4C32-BF8B-5FE13FFABB3A}"/>
          </ac:spMkLst>
        </pc:spChg>
        <pc:spChg chg="add del">
          <ac:chgData name="Jerry Barton" userId="3010c3a4-bfab-43b6-a94d-0009b9f21ff7" providerId="ADAL" clId="{C643697B-4A6B-4724-B17F-25F2F1243CA4}" dt="2025-08-06T18:26:42.808" v="1261" actId="26606"/>
          <ac:spMkLst>
            <pc:docMk/>
            <pc:sldMk cId="1075778190" sldId="278"/>
            <ac:spMk id="14" creationId="{61298746-45D4-45BA-B467-3785366EE0CC}"/>
          </ac:spMkLst>
        </pc:spChg>
        <pc:spChg chg="add del">
          <ac:chgData name="Jerry Barton" userId="3010c3a4-bfab-43b6-a94d-0009b9f21ff7" providerId="ADAL" clId="{C643697B-4A6B-4724-B17F-25F2F1243CA4}" dt="2025-08-06T18:26:42.808" v="1261" actId="26606"/>
          <ac:spMkLst>
            <pc:docMk/>
            <pc:sldMk cId="1075778190" sldId="278"/>
            <ac:spMk id="15" creationId="{C6C0FD71-173E-4AC1-A9F7-7A34DE0C2456}"/>
          </ac:spMkLst>
        </pc:spChg>
        <pc:spChg chg="add del">
          <ac:chgData name="Jerry Barton" userId="3010c3a4-bfab-43b6-a94d-0009b9f21ff7" providerId="ADAL" clId="{C643697B-4A6B-4724-B17F-25F2F1243CA4}" dt="2025-08-06T18:27:51.706" v="1265" actId="26606"/>
          <ac:spMkLst>
            <pc:docMk/>
            <pc:sldMk cId="1075778190" sldId="278"/>
            <ac:spMk id="20" creationId="{781BBDC9-2DC6-4959-AC3D-49A5DCB05DA7}"/>
          </ac:spMkLst>
        </pc:spChg>
        <pc:spChg chg="add del">
          <ac:chgData name="Jerry Barton" userId="3010c3a4-bfab-43b6-a94d-0009b9f21ff7" providerId="ADAL" clId="{C643697B-4A6B-4724-B17F-25F2F1243CA4}" dt="2025-08-06T22:28:02.497" v="1293"/>
          <ac:spMkLst>
            <pc:docMk/>
            <pc:sldMk cId="1075778190" sldId="278"/>
            <ac:spMk id="21" creationId="{02AD1881-CB36-AE09-0D54-4540D27B70FC}"/>
          </ac:spMkLst>
        </pc:spChg>
        <pc:spChg chg="add del">
          <ac:chgData name="Jerry Barton" userId="3010c3a4-bfab-43b6-a94d-0009b9f21ff7" providerId="ADAL" clId="{C643697B-4A6B-4724-B17F-25F2F1243CA4}" dt="2025-08-06T22:28:02.497" v="1293"/>
          <ac:spMkLst>
            <pc:docMk/>
            <pc:sldMk cId="1075778190" sldId="278"/>
            <ac:spMk id="22" creationId="{E91E367D-62B0-ADFC-13C4-5EA12475B913}"/>
          </ac:spMkLst>
        </pc:spChg>
        <pc:spChg chg="add del">
          <ac:chgData name="Jerry Barton" userId="3010c3a4-bfab-43b6-a94d-0009b9f21ff7" providerId="ADAL" clId="{C643697B-4A6B-4724-B17F-25F2F1243CA4}" dt="2025-08-06T18:27:51.706" v="1265" actId="26606"/>
          <ac:spMkLst>
            <pc:docMk/>
            <pc:sldMk cId="1075778190" sldId="278"/>
            <ac:spMk id="30" creationId="{4B74BB55-8517-4CFE-9389-81D0E6F81F00}"/>
          </ac:spMkLst>
        </pc:spChg>
        <pc:spChg chg="add del">
          <ac:chgData name="Jerry Barton" userId="3010c3a4-bfab-43b6-a94d-0009b9f21ff7" providerId="ADAL" clId="{C643697B-4A6B-4724-B17F-25F2F1243CA4}" dt="2025-08-06T18:27:51.706" v="1265" actId="26606"/>
          <ac:spMkLst>
            <pc:docMk/>
            <pc:sldMk cId="1075778190" sldId="278"/>
            <ac:spMk id="33" creationId="{08452CCF-4A27-488A-AAF4-424933CFC925}"/>
          </ac:spMkLst>
        </pc:spChg>
        <pc:spChg chg="add del">
          <ac:chgData name="Jerry Barton" userId="3010c3a4-bfab-43b6-a94d-0009b9f21ff7" providerId="ADAL" clId="{C643697B-4A6B-4724-B17F-25F2F1243CA4}" dt="2025-08-06T18:27:50.068" v="1264" actId="26606"/>
          <ac:spMkLst>
            <pc:docMk/>
            <pc:sldMk cId="1075778190" sldId="278"/>
            <ac:spMk id="38" creationId="{290FE681-1E05-478A-89DC-5F7AB37CFD77}"/>
          </ac:spMkLst>
        </pc:spChg>
        <pc:grpChg chg="add del">
          <ac:chgData name="Jerry Barton" userId="3010c3a4-bfab-43b6-a94d-0009b9f21ff7" providerId="ADAL" clId="{C643697B-4A6B-4724-B17F-25F2F1243CA4}" dt="2025-08-06T22:28:02.497" v="1293"/>
          <ac:grpSpMkLst>
            <pc:docMk/>
            <pc:sldMk cId="1075778190" sldId="278"/>
            <ac:grpSpMk id="23" creationId="{B2A517BB-2D3A-E66E-9D90-1F548B234B4C}"/>
          </ac:grpSpMkLst>
        </pc:grpChg>
        <pc:grpChg chg="add del">
          <ac:chgData name="Jerry Barton" userId="3010c3a4-bfab-43b6-a94d-0009b9f21ff7" providerId="ADAL" clId="{C643697B-4A6B-4724-B17F-25F2F1243CA4}" dt="2025-08-06T18:27:51.706" v="1265" actId="26606"/>
          <ac:grpSpMkLst>
            <pc:docMk/>
            <pc:sldMk cId="1075778190" sldId="278"/>
            <ac:grpSpMk id="31" creationId="{A3F7C935-E41E-4E8D-91DF-D3BAB9521DF0}"/>
          </ac:grpSpMkLst>
        </pc:grpChg>
        <pc:cxnChg chg="add">
          <ac:chgData name="Jerry Barton" userId="3010c3a4-bfab-43b6-a94d-0009b9f21ff7" providerId="ADAL" clId="{C643697B-4A6B-4724-B17F-25F2F1243CA4}" dt="2025-08-06T22:44:32.592" v="1551" actId="26606"/>
          <ac:cxnSpMkLst>
            <pc:docMk/>
            <pc:sldMk cId="1075778190" sldId="278"/>
            <ac:cxnSpMk id="8" creationId="{21FCCE20-1E4F-44FF-87B4-379D391A2D12}"/>
          </ac:cxnSpMkLst>
        </pc:cxnChg>
        <pc:cxnChg chg="add del">
          <ac:chgData name="Jerry Barton" userId="3010c3a4-bfab-43b6-a94d-0009b9f21ff7" providerId="ADAL" clId="{C643697B-4A6B-4724-B17F-25F2F1243CA4}" dt="2025-08-06T18:27:50.068" v="1264" actId="26606"/>
          <ac:cxnSpMkLst>
            <pc:docMk/>
            <pc:sldMk cId="1075778190" sldId="278"/>
            <ac:cxnSpMk id="40" creationId="{2E2F21DC-5F0E-42CF-B89C-C1E25E175CB8}"/>
          </ac:cxnSpMkLst>
        </pc:cxnChg>
      </pc:sldChg>
      <pc:sldChg chg="addSp delSp modSp del mod">
        <pc:chgData name="Jerry Barton" userId="3010c3a4-bfab-43b6-a94d-0009b9f21ff7" providerId="ADAL" clId="{C643697B-4A6B-4724-B17F-25F2F1243CA4}" dt="2025-08-06T23:04:44.699" v="1853" actId="2696"/>
        <pc:sldMkLst>
          <pc:docMk/>
          <pc:sldMk cId="3439378391" sldId="279"/>
        </pc:sldMkLst>
        <pc:spChg chg="del mod">
          <ac:chgData name="Jerry Barton" userId="3010c3a4-bfab-43b6-a94d-0009b9f21ff7" providerId="ADAL" clId="{C643697B-4A6B-4724-B17F-25F2F1243CA4}" dt="2025-08-06T23:04:36.243" v="1850" actId="21"/>
          <ac:spMkLst>
            <pc:docMk/>
            <pc:sldMk cId="3439378391" sldId="279"/>
            <ac:spMk id="2" creationId="{B1BEE9AB-E21E-D167-1C0E-867ABAD1760C}"/>
          </ac:spMkLst>
        </pc:spChg>
        <pc:spChg chg="add mod">
          <ac:chgData name="Jerry Barton" userId="3010c3a4-bfab-43b6-a94d-0009b9f21ff7" providerId="ADAL" clId="{C643697B-4A6B-4724-B17F-25F2F1243CA4}" dt="2025-08-06T23:04:36.243" v="1850" actId="21"/>
          <ac:spMkLst>
            <pc:docMk/>
            <pc:sldMk cId="3439378391" sldId="279"/>
            <ac:spMk id="7" creationId="{1D3C56A0-0436-8E5D-A9AB-C726151969C3}"/>
          </ac:spMkLst>
        </pc:spChg>
        <pc:picChg chg="add del mod">
          <ac:chgData name="Jerry Barton" userId="3010c3a4-bfab-43b6-a94d-0009b9f21ff7" providerId="ADAL" clId="{C643697B-4A6B-4724-B17F-25F2F1243CA4}" dt="2025-08-06T23:04:36.243" v="1850" actId="21"/>
          <ac:picMkLst>
            <pc:docMk/>
            <pc:sldMk cId="3439378391" sldId="279"/>
            <ac:picMk id="3" creationId="{271A0A6A-2010-9334-71CE-D857941E515D}"/>
          </ac:picMkLst>
        </pc:picChg>
        <pc:picChg chg="del mod">
          <ac:chgData name="Jerry Barton" userId="3010c3a4-bfab-43b6-a94d-0009b9f21ff7" providerId="ADAL" clId="{C643697B-4A6B-4724-B17F-25F2F1243CA4}" dt="2025-08-06T23:04:36.243" v="1850" actId="21"/>
          <ac:picMkLst>
            <pc:docMk/>
            <pc:sldMk cId="3439378391" sldId="279"/>
            <ac:picMk id="4" creationId="{9D82AED0-306F-4D1B-A182-8B2775F95124}"/>
          </ac:picMkLst>
        </pc:picChg>
        <pc:picChg chg="del">
          <ac:chgData name="Jerry Barton" userId="3010c3a4-bfab-43b6-a94d-0009b9f21ff7" providerId="ADAL" clId="{C643697B-4A6B-4724-B17F-25F2F1243CA4}" dt="2025-08-06T23:02:24.043" v="1839" actId="478"/>
          <ac:picMkLst>
            <pc:docMk/>
            <pc:sldMk cId="3439378391" sldId="279"/>
            <ac:picMk id="5" creationId="{152FEDDB-0177-90CC-F783-2407EB983F43}"/>
          </ac:picMkLst>
        </pc:picChg>
      </pc:sldChg>
      <pc:sldChg chg="addSp delSp modSp mod setBg delDesignElem">
        <pc:chgData name="Jerry Barton" userId="3010c3a4-bfab-43b6-a94d-0009b9f21ff7" providerId="ADAL" clId="{C643697B-4A6B-4724-B17F-25F2F1243CA4}" dt="2025-08-06T23:32:13.144" v="2023" actId="404"/>
        <pc:sldMkLst>
          <pc:docMk/>
          <pc:sldMk cId="3470732624" sldId="280"/>
        </pc:sldMkLst>
        <pc:spChg chg="mod">
          <ac:chgData name="Jerry Barton" userId="3010c3a4-bfab-43b6-a94d-0009b9f21ff7" providerId="ADAL" clId="{C643697B-4A6B-4724-B17F-25F2F1243CA4}" dt="2025-08-06T23:32:13.144" v="2023" actId="404"/>
          <ac:spMkLst>
            <pc:docMk/>
            <pc:sldMk cId="3470732624" sldId="280"/>
            <ac:spMk id="2" creationId="{0285AD80-16D2-B94E-4241-23A34084384D}"/>
          </ac:spMkLst>
        </pc:spChg>
        <pc:spChg chg="mod">
          <ac:chgData name="Jerry Barton" userId="3010c3a4-bfab-43b6-a94d-0009b9f21ff7" providerId="ADAL" clId="{C643697B-4A6B-4724-B17F-25F2F1243CA4}" dt="2025-08-06T22:58:05.162" v="1805" actId="403"/>
          <ac:spMkLst>
            <pc:docMk/>
            <pc:sldMk cId="3470732624" sldId="280"/>
            <ac:spMk id="4" creationId="{27F92636-05BA-D906-3DC6-325CCC181831}"/>
          </ac:spMkLst>
        </pc:spChg>
        <pc:spChg chg="add">
          <ac:chgData name="Jerry Barton" userId="3010c3a4-bfab-43b6-a94d-0009b9f21ff7" providerId="ADAL" clId="{C643697B-4A6B-4724-B17F-25F2F1243CA4}" dt="2025-08-06T22:54:18.950" v="1779" actId="26606"/>
          <ac:spMkLst>
            <pc:docMk/>
            <pc:sldMk cId="3470732624" sldId="280"/>
            <ac:spMk id="10" creationId="{BD4E11C7-7BD5-4045-AC27-3F529BEC73BA}"/>
          </ac:spMkLst>
        </pc:spChg>
        <pc:spChg chg="add del">
          <ac:chgData name="Jerry Barton" userId="3010c3a4-bfab-43b6-a94d-0009b9f21ff7" providerId="ADAL" clId="{C643697B-4A6B-4724-B17F-25F2F1243CA4}" dt="2025-08-06T22:28:02.497" v="1293"/>
          <ac:spMkLst>
            <pc:docMk/>
            <pc:sldMk cId="3470732624" sldId="280"/>
            <ac:spMk id="21" creationId="{9CB33BF8-1FFB-0FF8-CD93-837907E997AF}"/>
          </ac:spMkLst>
        </pc:spChg>
        <pc:spChg chg="add del">
          <ac:chgData name="Jerry Barton" userId="3010c3a4-bfab-43b6-a94d-0009b9f21ff7" providerId="ADAL" clId="{C643697B-4A6B-4724-B17F-25F2F1243CA4}" dt="2025-08-06T22:28:02.497" v="1293"/>
          <ac:spMkLst>
            <pc:docMk/>
            <pc:sldMk cId="3470732624" sldId="280"/>
            <ac:spMk id="22" creationId="{3E71083C-A81E-2E21-765A-6F3716EC15ED}"/>
          </ac:spMkLst>
        </pc:spChg>
        <pc:grpChg chg="add del">
          <ac:chgData name="Jerry Barton" userId="3010c3a4-bfab-43b6-a94d-0009b9f21ff7" providerId="ADAL" clId="{C643697B-4A6B-4724-B17F-25F2F1243CA4}" dt="2025-08-06T22:28:02.497" v="1293"/>
          <ac:grpSpMkLst>
            <pc:docMk/>
            <pc:sldMk cId="3470732624" sldId="280"/>
            <ac:grpSpMk id="23" creationId="{9EEA862D-1A88-CF77-2177-EA67B4B37A59}"/>
          </ac:grpSpMkLst>
        </pc:grpChg>
        <pc:cxnChg chg="add">
          <ac:chgData name="Jerry Barton" userId="3010c3a4-bfab-43b6-a94d-0009b9f21ff7" providerId="ADAL" clId="{C643697B-4A6B-4724-B17F-25F2F1243CA4}" dt="2025-08-06T22:54:18.950" v="1779" actId="26606"/>
          <ac:cxnSpMkLst>
            <pc:docMk/>
            <pc:sldMk cId="3470732624" sldId="280"/>
            <ac:cxnSpMk id="12" creationId="{21FCCE20-1E4F-44FF-87B4-379D391A2D12}"/>
          </ac:cxnSpMkLst>
        </pc:cxnChg>
      </pc:sldChg>
      <pc:sldChg chg="addSp delSp modSp del mod">
        <pc:chgData name="Jerry Barton" userId="3010c3a4-bfab-43b6-a94d-0009b9f21ff7" providerId="ADAL" clId="{C643697B-4A6B-4724-B17F-25F2F1243CA4}" dt="2025-08-06T23:16:56.574" v="1931" actId="2696"/>
        <pc:sldMkLst>
          <pc:docMk/>
          <pc:sldMk cId="1886480559" sldId="281"/>
        </pc:sldMkLst>
        <pc:spChg chg="del mod">
          <ac:chgData name="Jerry Barton" userId="3010c3a4-bfab-43b6-a94d-0009b9f21ff7" providerId="ADAL" clId="{C643697B-4A6B-4724-B17F-25F2F1243CA4}" dt="2025-08-06T23:16:22.647" v="1924" actId="21"/>
          <ac:spMkLst>
            <pc:docMk/>
            <pc:sldMk cId="1886480559" sldId="281"/>
            <ac:spMk id="2" creationId="{489BA577-ECA1-54E3-448C-2F6230D13B61}"/>
          </ac:spMkLst>
        </pc:spChg>
        <pc:spChg chg="add mod">
          <ac:chgData name="Jerry Barton" userId="3010c3a4-bfab-43b6-a94d-0009b9f21ff7" providerId="ADAL" clId="{C643697B-4A6B-4724-B17F-25F2F1243CA4}" dt="2025-08-06T23:16:22.647" v="1924" actId="21"/>
          <ac:spMkLst>
            <pc:docMk/>
            <pc:sldMk cId="1886480559" sldId="281"/>
            <ac:spMk id="6" creationId="{43C0AA1D-F668-07C6-F43F-2E8352F0F1DC}"/>
          </ac:spMkLst>
        </pc:spChg>
        <pc:picChg chg="del">
          <ac:chgData name="Jerry Barton" userId="3010c3a4-bfab-43b6-a94d-0009b9f21ff7" providerId="ADAL" clId="{C643697B-4A6B-4724-B17F-25F2F1243CA4}" dt="2025-08-06T23:16:22.647" v="1924" actId="21"/>
          <ac:picMkLst>
            <pc:docMk/>
            <pc:sldMk cId="1886480559" sldId="281"/>
            <ac:picMk id="4" creationId="{3331D65B-5604-2BC8-369F-C5E5A0D4E55E}"/>
          </ac:picMkLst>
        </pc:picChg>
        <pc:picChg chg="del mod">
          <ac:chgData name="Jerry Barton" userId="3010c3a4-bfab-43b6-a94d-0009b9f21ff7" providerId="ADAL" clId="{C643697B-4A6B-4724-B17F-25F2F1243CA4}" dt="2025-08-06T23:15:27.109" v="1911" actId="478"/>
          <ac:picMkLst>
            <pc:docMk/>
            <pc:sldMk cId="1886480559" sldId="281"/>
            <ac:picMk id="5" creationId="{6E5B2FC9-3C5E-1F55-A7A2-F30230901BA6}"/>
          </ac:picMkLst>
        </pc:picChg>
      </pc:sldChg>
      <pc:sldChg chg="addSp delSp modSp del mod">
        <pc:chgData name="Jerry Barton" userId="3010c3a4-bfab-43b6-a94d-0009b9f21ff7" providerId="ADAL" clId="{C643697B-4A6B-4724-B17F-25F2F1243CA4}" dt="2025-08-06T23:29:20.756" v="1996" actId="2696"/>
        <pc:sldMkLst>
          <pc:docMk/>
          <pc:sldMk cId="1105876394" sldId="282"/>
        </pc:sldMkLst>
        <pc:spChg chg="del">
          <ac:chgData name="Jerry Barton" userId="3010c3a4-bfab-43b6-a94d-0009b9f21ff7" providerId="ADAL" clId="{C643697B-4A6B-4724-B17F-25F2F1243CA4}" dt="2025-08-06T23:26:45.951" v="1970" actId="21"/>
          <ac:spMkLst>
            <pc:docMk/>
            <pc:sldMk cId="1105876394" sldId="282"/>
            <ac:spMk id="2" creationId="{3F16B53A-28A3-17D5-DD39-6BCD5F3AA3A5}"/>
          </ac:spMkLst>
        </pc:spChg>
        <pc:spChg chg="add mod">
          <ac:chgData name="Jerry Barton" userId="3010c3a4-bfab-43b6-a94d-0009b9f21ff7" providerId="ADAL" clId="{C643697B-4A6B-4724-B17F-25F2F1243CA4}" dt="2025-08-06T23:26:45.951" v="1970" actId="21"/>
          <ac:spMkLst>
            <pc:docMk/>
            <pc:sldMk cId="1105876394" sldId="282"/>
            <ac:spMk id="6" creationId="{280A31C1-5A63-2009-AEFE-F3262B85D420}"/>
          </ac:spMkLst>
        </pc:spChg>
        <pc:picChg chg="del">
          <ac:chgData name="Jerry Barton" userId="3010c3a4-bfab-43b6-a94d-0009b9f21ff7" providerId="ADAL" clId="{C643697B-4A6B-4724-B17F-25F2F1243CA4}" dt="2025-08-06T23:26:45.951" v="1970" actId="21"/>
          <ac:picMkLst>
            <pc:docMk/>
            <pc:sldMk cId="1105876394" sldId="282"/>
            <ac:picMk id="4" creationId="{265CDC9B-3837-B61C-7C03-6FD0C899A025}"/>
          </ac:picMkLst>
        </pc:picChg>
        <pc:picChg chg="del">
          <ac:chgData name="Jerry Barton" userId="3010c3a4-bfab-43b6-a94d-0009b9f21ff7" providerId="ADAL" clId="{C643697B-4A6B-4724-B17F-25F2F1243CA4}" dt="2025-08-06T23:26:41.116" v="1969" actId="478"/>
          <ac:picMkLst>
            <pc:docMk/>
            <pc:sldMk cId="1105876394" sldId="282"/>
            <ac:picMk id="5" creationId="{321CBCED-B293-D6FB-D568-536534325458}"/>
          </ac:picMkLst>
        </pc:picChg>
      </pc:sldChg>
      <pc:sldChg chg="addSp delSp modSp mod setBg delDesignElem">
        <pc:chgData name="Jerry Barton" userId="3010c3a4-bfab-43b6-a94d-0009b9f21ff7" providerId="ADAL" clId="{C643697B-4A6B-4724-B17F-25F2F1243CA4}" dt="2025-08-06T23:33:07.513" v="2028" actId="1038"/>
        <pc:sldMkLst>
          <pc:docMk/>
          <pc:sldMk cId="1943041183" sldId="283"/>
        </pc:sldMkLst>
        <pc:spChg chg="mod">
          <ac:chgData name="Jerry Barton" userId="3010c3a4-bfab-43b6-a94d-0009b9f21ff7" providerId="ADAL" clId="{C643697B-4A6B-4724-B17F-25F2F1243CA4}" dt="2025-08-06T23:32:23.482" v="2024" actId="404"/>
          <ac:spMkLst>
            <pc:docMk/>
            <pc:sldMk cId="1943041183" sldId="283"/>
            <ac:spMk id="2" creationId="{EDC5EB96-B462-CA5D-E6B8-58D5687C1760}"/>
          </ac:spMkLst>
        </pc:spChg>
        <pc:spChg chg="mod">
          <ac:chgData name="Jerry Barton" userId="3010c3a4-bfab-43b6-a94d-0009b9f21ff7" providerId="ADAL" clId="{C643697B-4A6B-4724-B17F-25F2F1243CA4}" dt="2025-08-06T23:32:28" v="2025" actId="403"/>
          <ac:spMkLst>
            <pc:docMk/>
            <pc:sldMk cId="1943041183" sldId="283"/>
            <ac:spMk id="4" creationId="{19FF0681-B01C-B775-BC51-1AD22CB34330}"/>
          </ac:spMkLst>
        </pc:spChg>
        <pc:spChg chg="add">
          <ac:chgData name="Jerry Barton" userId="3010c3a4-bfab-43b6-a94d-0009b9f21ff7" providerId="ADAL" clId="{C643697B-4A6B-4724-B17F-25F2F1243CA4}" dt="2025-08-06T22:54:24.344" v="1780" actId="26606"/>
          <ac:spMkLst>
            <pc:docMk/>
            <pc:sldMk cId="1943041183" sldId="283"/>
            <ac:spMk id="10" creationId="{BD4E11C7-7BD5-4045-AC27-3F529BEC73BA}"/>
          </ac:spMkLst>
        </pc:spChg>
        <pc:spChg chg="add del">
          <ac:chgData name="Jerry Barton" userId="3010c3a4-bfab-43b6-a94d-0009b9f21ff7" providerId="ADAL" clId="{C643697B-4A6B-4724-B17F-25F2F1243CA4}" dt="2025-08-06T22:28:02.497" v="1293"/>
          <ac:spMkLst>
            <pc:docMk/>
            <pc:sldMk cId="1943041183" sldId="283"/>
            <ac:spMk id="21" creationId="{71CAC6A5-521C-666F-D4E5-FADECF036BA8}"/>
          </ac:spMkLst>
        </pc:spChg>
        <pc:spChg chg="add del">
          <ac:chgData name="Jerry Barton" userId="3010c3a4-bfab-43b6-a94d-0009b9f21ff7" providerId="ADAL" clId="{C643697B-4A6B-4724-B17F-25F2F1243CA4}" dt="2025-08-06T22:28:02.497" v="1293"/>
          <ac:spMkLst>
            <pc:docMk/>
            <pc:sldMk cId="1943041183" sldId="283"/>
            <ac:spMk id="22" creationId="{1E06F0CA-49E3-1B03-7A1D-0EEE4080F7E2}"/>
          </ac:spMkLst>
        </pc:spChg>
        <pc:grpChg chg="add del">
          <ac:chgData name="Jerry Barton" userId="3010c3a4-bfab-43b6-a94d-0009b9f21ff7" providerId="ADAL" clId="{C643697B-4A6B-4724-B17F-25F2F1243CA4}" dt="2025-08-06T22:28:02.497" v="1293"/>
          <ac:grpSpMkLst>
            <pc:docMk/>
            <pc:sldMk cId="1943041183" sldId="283"/>
            <ac:grpSpMk id="23" creationId="{60B7E4C4-7CC4-E6B9-7A48-526AB4EE50C5}"/>
          </ac:grpSpMkLst>
        </pc:grpChg>
        <pc:picChg chg="mod">
          <ac:chgData name="Jerry Barton" userId="3010c3a4-bfab-43b6-a94d-0009b9f21ff7" providerId="ADAL" clId="{C643697B-4A6B-4724-B17F-25F2F1243CA4}" dt="2025-08-06T23:33:07.513" v="2028" actId="1038"/>
          <ac:picMkLst>
            <pc:docMk/>
            <pc:sldMk cId="1943041183" sldId="283"/>
            <ac:picMk id="5" creationId="{9A234A4E-836E-E501-6111-044A77F2DAD3}"/>
          </ac:picMkLst>
        </pc:picChg>
        <pc:cxnChg chg="add">
          <ac:chgData name="Jerry Barton" userId="3010c3a4-bfab-43b6-a94d-0009b9f21ff7" providerId="ADAL" clId="{C643697B-4A6B-4724-B17F-25F2F1243CA4}" dt="2025-08-06T22:54:24.344" v="1780" actId="26606"/>
          <ac:cxnSpMkLst>
            <pc:docMk/>
            <pc:sldMk cId="1943041183" sldId="283"/>
            <ac:cxnSpMk id="12" creationId="{21FCCE20-1E4F-44FF-87B4-379D391A2D12}"/>
          </ac:cxnSpMkLst>
        </pc:cxnChg>
      </pc:sldChg>
      <pc:sldChg chg="addSp delSp modSp mod setBg delDesignElem">
        <pc:chgData name="Jerry Barton" userId="3010c3a4-bfab-43b6-a94d-0009b9f21ff7" providerId="ADAL" clId="{C643697B-4A6B-4724-B17F-25F2F1243CA4}" dt="2025-08-06T23:35:37.422" v="2035" actId="403"/>
        <pc:sldMkLst>
          <pc:docMk/>
          <pc:sldMk cId="3143095678" sldId="284"/>
        </pc:sldMkLst>
        <pc:spChg chg="mod">
          <ac:chgData name="Jerry Barton" userId="3010c3a4-bfab-43b6-a94d-0009b9f21ff7" providerId="ADAL" clId="{C643697B-4A6B-4724-B17F-25F2F1243CA4}" dt="2025-08-06T22:57:27.655" v="1798" actId="404"/>
          <ac:spMkLst>
            <pc:docMk/>
            <pc:sldMk cId="3143095678" sldId="284"/>
            <ac:spMk id="2" creationId="{952EDBDB-499E-E849-7F44-E5E9658541BB}"/>
          </ac:spMkLst>
        </pc:spChg>
        <pc:spChg chg="mod">
          <ac:chgData name="Jerry Barton" userId="3010c3a4-bfab-43b6-a94d-0009b9f21ff7" providerId="ADAL" clId="{C643697B-4A6B-4724-B17F-25F2F1243CA4}" dt="2025-08-06T23:35:37.422" v="2035" actId="403"/>
          <ac:spMkLst>
            <pc:docMk/>
            <pc:sldMk cId="3143095678" sldId="284"/>
            <ac:spMk id="4" creationId="{05A6EF7B-1A7E-F4DB-5B65-BAE64D2421B5}"/>
          </ac:spMkLst>
        </pc:spChg>
        <pc:spChg chg="add">
          <ac:chgData name="Jerry Barton" userId="3010c3a4-bfab-43b6-a94d-0009b9f21ff7" providerId="ADAL" clId="{C643697B-4A6B-4724-B17F-25F2F1243CA4}" dt="2025-08-06T22:56:11.256" v="1788" actId="26606"/>
          <ac:spMkLst>
            <pc:docMk/>
            <pc:sldMk cId="3143095678" sldId="284"/>
            <ac:spMk id="10" creationId="{BD4E11C7-7BD5-4045-AC27-3F529BEC73BA}"/>
          </ac:spMkLst>
        </pc:spChg>
        <pc:spChg chg="add del">
          <ac:chgData name="Jerry Barton" userId="3010c3a4-bfab-43b6-a94d-0009b9f21ff7" providerId="ADAL" clId="{C643697B-4A6B-4724-B17F-25F2F1243CA4}" dt="2025-08-06T22:28:02.497" v="1293"/>
          <ac:spMkLst>
            <pc:docMk/>
            <pc:sldMk cId="3143095678" sldId="284"/>
            <ac:spMk id="21" creationId="{B0C449B6-F4AC-7080-829D-5B14C0B11269}"/>
          </ac:spMkLst>
        </pc:spChg>
        <pc:spChg chg="add del">
          <ac:chgData name="Jerry Barton" userId="3010c3a4-bfab-43b6-a94d-0009b9f21ff7" providerId="ADAL" clId="{C643697B-4A6B-4724-B17F-25F2F1243CA4}" dt="2025-08-06T22:28:02.497" v="1293"/>
          <ac:spMkLst>
            <pc:docMk/>
            <pc:sldMk cId="3143095678" sldId="284"/>
            <ac:spMk id="22" creationId="{6602373A-F197-52F2-A1FB-C2E5F99193A7}"/>
          </ac:spMkLst>
        </pc:spChg>
        <pc:grpChg chg="add del">
          <ac:chgData name="Jerry Barton" userId="3010c3a4-bfab-43b6-a94d-0009b9f21ff7" providerId="ADAL" clId="{C643697B-4A6B-4724-B17F-25F2F1243CA4}" dt="2025-08-06T22:28:02.497" v="1293"/>
          <ac:grpSpMkLst>
            <pc:docMk/>
            <pc:sldMk cId="3143095678" sldId="284"/>
            <ac:grpSpMk id="23" creationId="{12BF0C49-4921-01CE-A5F2-6D7E7FE02D64}"/>
          </ac:grpSpMkLst>
        </pc:grpChg>
        <pc:cxnChg chg="add">
          <ac:chgData name="Jerry Barton" userId="3010c3a4-bfab-43b6-a94d-0009b9f21ff7" providerId="ADAL" clId="{C643697B-4A6B-4724-B17F-25F2F1243CA4}" dt="2025-08-06T22:56:11.256" v="1788" actId="26606"/>
          <ac:cxnSpMkLst>
            <pc:docMk/>
            <pc:sldMk cId="3143095678" sldId="284"/>
            <ac:cxnSpMk id="12" creationId="{21FCCE20-1E4F-44FF-87B4-379D391A2D12}"/>
          </ac:cxnSpMkLst>
        </pc:cxnChg>
      </pc:sldChg>
      <pc:sldChg chg="addSp delSp modSp del mod">
        <pc:chgData name="Jerry Barton" userId="3010c3a4-bfab-43b6-a94d-0009b9f21ff7" providerId="ADAL" clId="{C643697B-4A6B-4724-B17F-25F2F1243CA4}" dt="2025-08-06T23:31:32.403" v="2020" actId="2696"/>
        <pc:sldMkLst>
          <pc:docMk/>
          <pc:sldMk cId="2986465831" sldId="285"/>
        </pc:sldMkLst>
        <pc:spChg chg="del">
          <ac:chgData name="Jerry Barton" userId="3010c3a4-bfab-43b6-a94d-0009b9f21ff7" providerId="ADAL" clId="{C643697B-4A6B-4724-B17F-25F2F1243CA4}" dt="2025-08-06T23:30:58.982" v="2013" actId="21"/>
          <ac:spMkLst>
            <pc:docMk/>
            <pc:sldMk cId="2986465831" sldId="285"/>
            <ac:spMk id="2" creationId="{82E418E1-532B-3527-F910-F2B850A79F71}"/>
          </ac:spMkLst>
        </pc:spChg>
        <pc:spChg chg="add mod">
          <ac:chgData name="Jerry Barton" userId="3010c3a4-bfab-43b6-a94d-0009b9f21ff7" providerId="ADAL" clId="{C643697B-4A6B-4724-B17F-25F2F1243CA4}" dt="2025-08-06T23:30:58.982" v="2013" actId="21"/>
          <ac:spMkLst>
            <pc:docMk/>
            <pc:sldMk cId="2986465831" sldId="285"/>
            <ac:spMk id="6" creationId="{0A1D96F1-1979-73D4-3E6A-E79E4840C00B}"/>
          </ac:spMkLst>
        </pc:spChg>
        <pc:picChg chg="del">
          <ac:chgData name="Jerry Barton" userId="3010c3a4-bfab-43b6-a94d-0009b9f21ff7" providerId="ADAL" clId="{C643697B-4A6B-4724-B17F-25F2F1243CA4}" dt="2025-08-06T23:30:58.982" v="2013" actId="21"/>
          <ac:picMkLst>
            <pc:docMk/>
            <pc:sldMk cId="2986465831" sldId="285"/>
            <ac:picMk id="4" creationId="{AC06F1FE-B73B-E196-A761-2DC63EC5D5AA}"/>
          </ac:picMkLst>
        </pc:picChg>
      </pc:sldChg>
      <pc:sldChg chg="addSp delSp modSp mod setBg delDesignElem">
        <pc:chgData name="Jerry Barton" userId="3010c3a4-bfab-43b6-a94d-0009b9f21ff7" providerId="ADAL" clId="{C643697B-4A6B-4724-B17F-25F2F1243CA4}" dt="2025-08-06T23:35:44.533" v="2036" actId="404"/>
        <pc:sldMkLst>
          <pc:docMk/>
          <pc:sldMk cId="2014448495" sldId="286"/>
        </pc:sldMkLst>
        <pc:spChg chg="mod">
          <ac:chgData name="Jerry Barton" userId="3010c3a4-bfab-43b6-a94d-0009b9f21ff7" providerId="ADAL" clId="{C643697B-4A6B-4724-B17F-25F2F1243CA4}" dt="2025-08-06T22:57:45.186" v="1804" actId="14100"/>
          <ac:spMkLst>
            <pc:docMk/>
            <pc:sldMk cId="2014448495" sldId="286"/>
            <ac:spMk id="2" creationId="{1164112B-A958-4D5E-6AC3-742545FCABBB}"/>
          </ac:spMkLst>
        </pc:spChg>
        <pc:spChg chg="mod">
          <ac:chgData name="Jerry Barton" userId="3010c3a4-bfab-43b6-a94d-0009b9f21ff7" providerId="ADAL" clId="{C643697B-4A6B-4724-B17F-25F2F1243CA4}" dt="2025-08-06T23:35:44.533" v="2036" actId="404"/>
          <ac:spMkLst>
            <pc:docMk/>
            <pc:sldMk cId="2014448495" sldId="286"/>
            <ac:spMk id="4" creationId="{35CE40AE-079C-235A-44DD-20E466C5145D}"/>
          </ac:spMkLst>
        </pc:spChg>
        <pc:spChg chg="add">
          <ac:chgData name="Jerry Barton" userId="3010c3a4-bfab-43b6-a94d-0009b9f21ff7" providerId="ADAL" clId="{C643697B-4A6B-4724-B17F-25F2F1243CA4}" dt="2025-08-06T22:57:33.493" v="1799" actId="26606"/>
          <ac:spMkLst>
            <pc:docMk/>
            <pc:sldMk cId="2014448495" sldId="286"/>
            <ac:spMk id="10" creationId="{BD4E11C7-7BD5-4045-AC27-3F529BEC73BA}"/>
          </ac:spMkLst>
        </pc:spChg>
        <pc:spChg chg="add del">
          <ac:chgData name="Jerry Barton" userId="3010c3a4-bfab-43b6-a94d-0009b9f21ff7" providerId="ADAL" clId="{C643697B-4A6B-4724-B17F-25F2F1243CA4}" dt="2025-08-06T22:28:02.497" v="1293"/>
          <ac:spMkLst>
            <pc:docMk/>
            <pc:sldMk cId="2014448495" sldId="286"/>
            <ac:spMk id="21" creationId="{6D4E3B3E-DB6A-EB9C-AC94-057291C46AC3}"/>
          </ac:spMkLst>
        </pc:spChg>
        <pc:spChg chg="add del">
          <ac:chgData name="Jerry Barton" userId="3010c3a4-bfab-43b6-a94d-0009b9f21ff7" providerId="ADAL" clId="{C643697B-4A6B-4724-B17F-25F2F1243CA4}" dt="2025-08-06T22:28:02.497" v="1293"/>
          <ac:spMkLst>
            <pc:docMk/>
            <pc:sldMk cId="2014448495" sldId="286"/>
            <ac:spMk id="22" creationId="{227216EA-95FA-E86A-F461-48123806E13E}"/>
          </ac:spMkLst>
        </pc:spChg>
        <pc:grpChg chg="add del">
          <ac:chgData name="Jerry Barton" userId="3010c3a4-bfab-43b6-a94d-0009b9f21ff7" providerId="ADAL" clId="{C643697B-4A6B-4724-B17F-25F2F1243CA4}" dt="2025-08-06T22:28:02.497" v="1293"/>
          <ac:grpSpMkLst>
            <pc:docMk/>
            <pc:sldMk cId="2014448495" sldId="286"/>
            <ac:grpSpMk id="23" creationId="{81BC02C3-3BCC-E103-C33A-7211ED19A575}"/>
          </ac:grpSpMkLst>
        </pc:grpChg>
        <pc:cxnChg chg="add">
          <ac:chgData name="Jerry Barton" userId="3010c3a4-bfab-43b6-a94d-0009b9f21ff7" providerId="ADAL" clId="{C643697B-4A6B-4724-B17F-25F2F1243CA4}" dt="2025-08-06T22:57:33.493" v="1799" actId="26606"/>
          <ac:cxnSpMkLst>
            <pc:docMk/>
            <pc:sldMk cId="2014448495" sldId="286"/>
            <ac:cxnSpMk id="12" creationId="{21FCCE20-1E4F-44FF-87B4-379D391A2D12}"/>
          </ac:cxnSpMkLst>
        </pc:cxnChg>
      </pc:sldChg>
      <pc:sldChg chg="delSp modSp del mod">
        <pc:chgData name="Jerry Barton" userId="3010c3a4-bfab-43b6-a94d-0009b9f21ff7" providerId="ADAL" clId="{C643697B-4A6B-4724-B17F-25F2F1243CA4}" dt="2025-08-06T23:40:01.762" v="2082" actId="2696"/>
        <pc:sldMkLst>
          <pc:docMk/>
          <pc:sldMk cId="1750336073" sldId="287"/>
        </pc:sldMkLst>
        <pc:spChg chg="mod">
          <ac:chgData name="Jerry Barton" userId="3010c3a4-bfab-43b6-a94d-0009b9f21ff7" providerId="ADAL" clId="{C643697B-4A6B-4724-B17F-25F2F1243CA4}" dt="2025-08-06T22:34:14.884" v="1376" actId="27636"/>
          <ac:spMkLst>
            <pc:docMk/>
            <pc:sldMk cId="1750336073" sldId="287"/>
            <ac:spMk id="2" creationId="{2610C75E-74F8-2EB4-F3C5-195E0501BE92}"/>
          </ac:spMkLst>
        </pc:spChg>
        <pc:picChg chg="del">
          <ac:chgData name="Jerry Barton" userId="3010c3a4-bfab-43b6-a94d-0009b9f21ff7" providerId="ADAL" clId="{C643697B-4A6B-4724-B17F-25F2F1243CA4}" dt="2025-08-06T23:39:46.133" v="2078" actId="21"/>
          <ac:picMkLst>
            <pc:docMk/>
            <pc:sldMk cId="1750336073" sldId="287"/>
            <ac:picMk id="4" creationId="{5F632E3E-6942-F7BC-E808-57DF7BC7F8BC}"/>
          </ac:picMkLst>
        </pc:picChg>
      </pc:sldChg>
      <pc:sldChg chg="addSp delSp modSp mod setBg delDesignElem">
        <pc:chgData name="Jerry Barton" userId="3010c3a4-bfab-43b6-a94d-0009b9f21ff7" providerId="ADAL" clId="{C643697B-4A6B-4724-B17F-25F2F1243CA4}" dt="2025-08-06T23:36:22.481" v="2046" actId="255"/>
        <pc:sldMkLst>
          <pc:docMk/>
          <pc:sldMk cId="4179761089" sldId="288"/>
        </pc:sldMkLst>
        <pc:spChg chg="mod">
          <ac:chgData name="Jerry Barton" userId="3010c3a4-bfab-43b6-a94d-0009b9f21ff7" providerId="ADAL" clId="{C643697B-4A6B-4724-B17F-25F2F1243CA4}" dt="2025-08-06T23:36:11.046" v="2044" actId="14100"/>
          <ac:spMkLst>
            <pc:docMk/>
            <pc:sldMk cId="4179761089" sldId="288"/>
            <ac:spMk id="2" creationId="{A110559F-9AE8-5437-BB22-464BECBF237D}"/>
          </ac:spMkLst>
        </pc:spChg>
        <pc:spChg chg="mod">
          <ac:chgData name="Jerry Barton" userId="3010c3a4-bfab-43b6-a94d-0009b9f21ff7" providerId="ADAL" clId="{C643697B-4A6B-4724-B17F-25F2F1243CA4}" dt="2025-08-06T23:36:22.481" v="2046" actId="255"/>
          <ac:spMkLst>
            <pc:docMk/>
            <pc:sldMk cId="4179761089" sldId="288"/>
            <ac:spMk id="4" creationId="{A0BFCFD2-CB0D-9C2D-A9A6-10CB0330B508}"/>
          </ac:spMkLst>
        </pc:spChg>
        <pc:spChg chg="add">
          <ac:chgData name="Jerry Barton" userId="3010c3a4-bfab-43b6-a94d-0009b9f21ff7" providerId="ADAL" clId="{C643697B-4A6B-4724-B17F-25F2F1243CA4}" dt="2025-08-06T23:28:43.176" v="1995" actId="26606"/>
          <ac:spMkLst>
            <pc:docMk/>
            <pc:sldMk cId="4179761089" sldId="288"/>
            <ac:spMk id="10" creationId="{BD4E11C7-7BD5-4045-AC27-3F529BEC73BA}"/>
          </ac:spMkLst>
        </pc:spChg>
        <pc:spChg chg="add del">
          <ac:chgData name="Jerry Barton" userId="3010c3a4-bfab-43b6-a94d-0009b9f21ff7" providerId="ADAL" clId="{C643697B-4A6B-4724-B17F-25F2F1243CA4}" dt="2025-08-06T22:28:02.497" v="1293"/>
          <ac:spMkLst>
            <pc:docMk/>
            <pc:sldMk cId="4179761089" sldId="288"/>
            <ac:spMk id="21" creationId="{099618EE-8245-1881-A682-BBE4186E683A}"/>
          </ac:spMkLst>
        </pc:spChg>
        <pc:spChg chg="add del">
          <ac:chgData name="Jerry Barton" userId="3010c3a4-bfab-43b6-a94d-0009b9f21ff7" providerId="ADAL" clId="{C643697B-4A6B-4724-B17F-25F2F1243CA4}" dt="2025-08-06T22:28:02.497" v="1293"/>
          <ac:spMkLst>
            <pc:docMk/>
            <pc:sldMk cId="4179761089" sldId="288"/>
            <ac:spMk id="22" creationId="{7FC717FE-9860-E3EB-BADD-A0F19EE4DF95}"/>
          </ac:spMkLst>
        </pc:spChg>
        <pc:grpChg chg="add del">
          <ac:chgData name="Jerry Barton" userId="3010c3a4-bfab-43b6-a94d-0009b9f21ff7" providerId="ADAL" clId="{C643697B-4A6B-4724-B17F-25F2F1243CA4}" dt="2025-08-06T22:28:02.497" v="1293"/>
          <ac:grpSpMkLst>
            <pc:docMk/>
            <pc:sldMk cId="4179761089" sldId="288"/>
            <ac:grpSpMk id="23" creationId="{CBA4B5BB-EA87-F761-F0FA-E3C2D85E64CD}"/>
          </ac:grpSpMkLst>
        </pc:grpChg>
        <pc:cxnChg chg="add">
          <ac:chgData name="Jerry Barton" userId="3010c3a4-bfab-43b6-a94d-0009b9f21ff7" providerId="ADAL" clId="{C643697B-4A6B-4724-B17F-25F2F1243CA4}" dt="2025-08-06T23:28:43.176" v="1995" actId="26606"/>
          <ac:cxnSpMkLst>
            <pc:docMk/>
            <pc:sldMk cId="4179761089" sldId="288"/>
            <ac:cxnSpMk id="12" creationId="{21FCCE20-1E4F-44FF-87B4-379D391A2D12}"/>
          </ac:cxnSpMkLst>
        </pc:cxnChg>
      </pc:sldChg>
      <pc:sldChg chg="addSp delSp modSp del mod">
        <pc:chgData name="Jerry Barton" userId="3010c3a4-bfab-43b6-a94d-0009b9f21ff7" providerId="ADAL" clId="{C643697B-4A6B-4724-B17F-25F2F1243CA4}" dt="2025-08-06T23:45:25.710" v="2126" actId="2696"/>
        <pc:sldMkLst>
          <pc:docMk/>
          <pc:sldMk cId="3450147553" sldId="289"/>
        </pc:sldMkLst>
        <pc:spChg chg="del mod">
          <ac:chgData name="Jerry Barton" userId="3010c3a4-bfab-43b6-a94d-0009b9f21ff7" providerId="ADAL" clId="{C643697B-4A6B-4724-B17F-25F2F1243CA4}" dt="2025-08-06T23:45:20.697" v="2124" actId="21"/>
          <ac:spMkLst>
            <pc:docMk/>
            <pc:sldMk cId="3450147553" sldId="289"/>
            <ac:spMk id="2" creationId="{D5C083EB-37AF-8C7C-F46C-2640B542FDDC}"/>
          </ac:spMkLst>
        </pc:spChg>
        <pc:spChg chg="add mod">
          <ac:chgData name="Jerry Barton" userId="3010c3a4-bfab-43b6-a94d-0009b9f21ff7" providerId="ADAL" clId="{C643697B-4A6B-4724-B17F-25F2F1243CA4}" dt="2025-08-06T23:45:20.697" v="2124" actId="21"/>
          <ac:spMkLst>
            <pc:docMk/>
            <pc:sldMk cId="3450147553" sldId="289"/>
            <ac:spMk id="6" creationId="{4EBD8904-6420-44A7-CD9A-3E18CF5CEF65}"/>
          </ac:spMkLst>
        </pc:spChg>
        <pc:picChg chg="del">
          <ac:chgData name="Jerry Barton" userId="3010c3a4-bfab-43b6-a94d-0009b9f21ff7" providerId="ADAL" clId="{C643697B-4A6B-4724-B17F-25F2F1243CA4}" dt="2025-08-06T23:45:20.697" v="2124" actId="21"/>
          <ac:picMkLst>
            <pc:docMk/>
            <pc:sldMk cId="3450147553" sldId="289"/>
            <ac:picMk id="4" creationId="{637E5931-1BEC-00C5-E0CB-DB3659EFE6AE}"/>
          </ac:picMkLst>
        </pc:picChg>
      </pc:sldChg>
      <pc:sldChg chg="addSp delSp modSp mod setBg delDesignElem">
        <pc:chgData name="Jerry Barton" userId="3010c3a4-bfab-43b6-a94d-0009b9f21ff7" providerId="ADAL" clId="{C643697B-4A6B-4724-B17F-25F2F1243CA4}" dt="2025-08-06T23:36:39.763" v="2052" actId="403"/>
        <pc:sldMkLst>
          <pc:docMk/>
          <pc:sldMk cId="3606217702" sldId="290"/>
        </pc:sldMkLst>
        <pc:spChg chg="mod">
          <ac:chgData name="Jerry Barton" userId="3010c3a4-bfab-43b6-a94d-0009b9f21ff7" providerId="ADAL" clId="{C643697B-4A6B-4724-B17F-25F2F1243CA4}" dt="2025-08-06T23:36:35.652" v="2051" actId="14100"/>
          <ac:spMkLst>
            <pc:docMk/>
            <pc:sldMk cId="3606217702" sldId="290"/>
            <ac:spMk id="2" creationId="{203BE730-9A8B-963E-C8C2-918F6B95D3E9}"/>
          </ac:spMkLst>
        </pc:spChg>
        <pc:spChg chg="mod">
          <ac:chgData name="Jerry Barton" userId="3010c3a4-bfab-43b6-a94d-0009b9f21ff7" providerId="ADAL" clId="{C643697B-4A6B-4724-B17F-25F2F1243CA4}" dt="2025-08-06T23:36:39.763" v="2052" actId="403"/>
          <ac:spMkLst>
            <pc:docMk/>
            <pc:sldMk cId="3606217702" sldId="290"/>
            <ac:spMk id="4" creationId="{5BB7F9CF-2291-1BAC-5983-E7BE1310518B}"/>
          </ac:spMkLst>
        </pc:spChg>
        <pc:spChg chg="add">
          <ac:chgData name="Jerry Barton" userId="3010c3a4-bfab-43b6-a94d-0009b9f21ff7" providerId="ADAL" clId="{C643697B-4A6B-4724-B17F-25F2F1243CA4}" dt="2025-08-06T23:14:04.260" v="1895" actId="26606"/>
          <ac:spMkLst>
            <pc:docMk/>
            <pc:sldMk cId="3606217702" sldId="290"/>
            <ac:spMk id="10" creationId="{BD4E11C7-7BD5-4045-AC27-3F529BEC73BA}"/>
          </ac:spMkLst>
        </pc:spChg>
        <pc:spChg chg="add del">
          <ac:chgData name="Jerry Barton" userId="3010c3a4-bfab-43b6-a94d-0009b9f21ff7" providerId="ADAL" clId="{C643697B-4A6B-4724-B17F-25F2F1243CA4}" dt="2025-08-06T22:28:02.497" v="1293"/>
          <ac:spMkLst>
            <pc:docMk/>
            <pc:sldMk cId="3606217702" sldId="290"/>
            <ac:spMk id="21" creationId="{30F5E858-C764-2204-EE20-E79CDD2B78A0}"/>
          </ac:spMkLst>
        </pc:spChg>
        <pc:spChg chg="add del">
          <ac:chgData name="Jerry Barton" userId="3010c3a4-bfab-43b6-a94d-0009b9f21ff7" providerId="ADAL" clId="{C643697B-4A6B-4724-B17F-25F2F1243CA4}" dt="2025-08-06T22:28:02.497" v="1293"/>
          <ac:spMkLst>
            <pc:docMk/>
            <pc:sldMk cId="3606217702" sldId="290"/>
            <ac:spMk id="22" creationId="{65866683-EF3D-FC7B-B6A4-8964F2FB6C58}"/>
          </ac:spMkLst>
        </pc:spChg>
        <pc:grpChg chg="add del">
          <ac:chgData name="Jerry Barton" userId="3010c3a4-bfab-43b6-a94d-0009b9f21ff7" providerId="ADAL" clId="{C643697B-4A6B-4724-B17F-25F2F1243CA4}" dt="2025-08-06T22:28:02.497" v="1293"/>
          <ac:grpSpMkLst>
            <pc:docMk/>
            <pc:sldMk cId="3606217702" sldId="290"/>
            <ac:grpSpMk id="23" creationId="{4F5F9DA0-06F8-4595-0AAA-F6FB81A136F0}"/>
          </ac:grpSpMkLst>
        </pc:grpChg>
        <pc:cxnChg chg="add">
          <ac:chgData name="Jerry Barton" userId="3010c3a4-bfab-43b6-a94d-0009b9f21ff7" providerId="ADAL" clId="{C643697B-4A6B-4724-B17F-25F2F1243CA4}" dt="2025-08-06T23:14:04.260" v="1895" actId="26606"/>
          <ac:cxnSpMkLst>
            <pc:docMk/>
            <pc:sldMk cId="3606217702" sldId="290"/>
            <ac:cxnSpMk id="12" creationId="{21FCCE20-1E4F-44FF-87B4-379D391A2D12}"/>
          </ac:cxnSpMkLst>
        </pc:cxnChg>
      </pc:sldChg>
      <pc:sldChg chg="addSp delSp modSp add del mod">
        <pc:chgData name="Jerry Barton" userId="3010c3a4-bfab-43b6-a94d-0009b9f21ff7" providerId="ADAL" clId="{C643697B-4A6B-4724-B17F-25F2F1243CA4}" dt="2025-08-06T23:48:38.339" v="2167" actId="2696"/>
        <pc:sldMkLst>
          <pc:docMk/>
          <pc:sldMk cId="1155665133" sldId="291"/>
        </pc:sldMkLst>
        <pc:spChg chg="add del mod">
          <ac:chgData name="Jerry Barton" userId="3010c3a4-bfab-43b6-a94d-0009b9f21ff7" providerId="ADAL" clId="{C643697B-4A6B-4724-B17F-25F2F1243CA4}" dt="2025-08-06T23:47:47.593" v="2161" actId="21"/>
          <ac:spMkLst>
            <pc:docMk/>
            <pc:sldMk cId="1155665133" sldId="291"/>
            <ac:spMk id="2" creationId="{6A402C24-89B6-7018-370B-79097F90871B}"/>
          </ac:spMkLst>
        </pc:spChg>
        <pc:spChg chg="add del mod">
          <ac:chgData name="Jerry Barton" userId="3010c3a4-bfab-43b6-a94d-0009b9f21ff7" providerId="ADAL" clId="{C643697B-4A6B-4724-B17F-25F2F1243CA4}" dt="2025-08-06T23:47:36.545" v="2159" actId="478"/>
          <ac:spMkLst>
            <pc:docMk/>
            <pc:sldMk cId="1155665133" sldId="291"/>
            <ac:spMk id="6" creationId="{2F7B31D4-3777-E57B-3FC5-8FE6A71C2B91}"/>
          </ac:spMkLst>
        </pc:spChg>
        <pc:spChg chg="add mod">
          <ac:chgData name="Jerry Barton" userId="3010c3a4-bfab-43b6-a94d-0009b9f21ff7" providerId="ADAL" clId="{C643697B-4A6B-4724-B17F-25F2F1243CA4}" dt="2025-08-06T23:47:47.593" v="2161" actId="21"/>
          <ac:spMkLst>
            <pc:docMk/>
            <pc:sldMk cId="1155665133" sldId="291"/>
            <ac:spMk id="8" creationId="{D81412F7-F010-3410-8E9C-D7A996C511E3}"/>
          </ac:spMkLst>
        </pc:spChg>
        <pc:picChg chg="add del">
          <ac:chgData name="Jerry Barton" userId="3010c3a4-bfab-43b6-a94d-0009b9f21ff7" providerId="ADAL" clId="{C643697B-4A6B-4724-B17F-25F2F1243CA4}" dt="2025-08-06T23:47:47.593" v="2161" actId="21"/>
          <ac:picMkLst>
            <pc:docMk/>
            <pc:sldMk cId="1155665133" sldId="291"/>
            <ac:picMk id="4" creationId="{A857A395-BD7D-0BCD-49EE-261A2BE209EF}"/>
          </ac:picMkLst>
        </pc:picChg>
        <pc:picChg chg="add del">
          <ac:chgData name="Jerry Barton" userId="3010c3a4-bfab-43b6-a94d-0009b9f21ff7" providerId="ADAL" clId="{C643697B-4A6B-4724-B17F-25F2F1243CA4}" dt="2025-08-06T23:47:35.009" v="2157" actId="478"/>
          <ac:picMkLst>
            <pc:docMk/>
            <pc:sldMk cId="1155665133" sldId="291"/>
            <ac:picMk id="5" creationId="{AA4E7EF9-405F-7849-CF15-D36C82740F8F}"/>
          </ac:picMkLst>
        </pc:picChg>
      </pc:sldChg>
      <pc:sldChg chg="modSp mod">
        <pc:chgData name="Jerry Barton" userId="3010c3a4-bfab-43b6-a94d-0009b9f21ff7" providerId="ADAL" clId="{C643697B-4A6B-4724-B17F-25F2F1243CA4}" dt="2025-08-06T22:50:27.866" v="1610" actId="1076"/>
        <pc:sldMkLst>
          <pc:docMk/>
          <pc:sldMk cId="1145444262" sldId="292"/>
        </pc:sldMkLst>
        <pc:picChg chg="mod">
          <ac:chgData name="Jerry Barton" userId="3010c3a4-bfab-43b6-a94d-0009b9f21ff7" providerId="ADAL" clId="{C643697B-4A6B-4724-B17F-25F2F1243CA4}" dt="2025-08-06T22:50:27.866" v="1610" actId="1076"/>
          <ac:picMkLst>
            <pc:docMk/>
            <pc:sldMk cId="1145444262" sldId="292"/>
            <ac:picMk id="11" creationId="{69617B7E-1803-C058-3A4D-F428DC77BE94}"/>
          </ac:picMkLst>
        </pc:picChg>
      </pc:sldChg>
      <pc:sldChg chg="addSp delSp modSp del mod">
        <pc:chgData name="Jerry Barton" userId="3010c3a4-bfab-43b6-a94d-0009b9f21ff7" providerId="ADAL" clId="{C643697B-4A6B-4724-B17F-25F2F1243CA4}" dt="2025-08-06T23:01:38.869" v="1837" actId="2696"/>
        <pc:sldMkLst>
          <pc:docMk/>
          <pc:sldMk cId="2046382303" sldId="293"/>
        </pc:sldMkLst>
        <pc:spChg chg="del">
          <ac:chgData name="Jerry Barton" userId="3010c3a4-bfab-43b6-a94d-0009b9f21ff7" providerId="ADAL" clId="{C643697B-4A6B-4724-B17F-25F2F1243CA4}" dt="2025-08-06T22:53:21.038" v="1710" actId="21"/>
          <ac:spMkLst>
            <pc:docMk/>
            <pc:sldMk cId="2046382303" sldId="293"/>
            <ac:spMk id="2" creationId="{40DECAE3-EE81-C057-1116-CA2E8B1E0DD8}"/>
          </ac:spMkLst>
        </pc:spChg>
        <pc:spChg chg="add del mod">
          <ac:chgData name="Jerry Barton" userId="3010c3a4-bfab-43b6-a94d-0009b9f21ff7" providerId="ADAL" clId="{C643697B-4A6B-4724-B17F-25F2F1243CA4}" dt="2025-08-06T22:59:37.924" v="1820" actId="478"/>
          <ac:spMkLst>
            <pc:docMk/>
            <pc:sldMk cId="2046382303" sldId="293"/>
            <ac:spMk id="4" creationId="{BC5DFC21-66AE-713F-47C9-0C2D3660169C}"/>
          </ac:spMkLst>
        </pc:spChg>
        <pc:spChg chg="del mod">
          <ac:chgData name="Jerry Barton" userId="3010c3a4-bfab-43b6-a94d-0009b9f21ff7" providerId="ADAL" clId="{C643697B-4A6B-4724-B17F-25F2F1243CA4}" dt="2025-08-06T22:59:50.583" v="1824" actId="21"/>
          <ac:spMkLst>
            <pc:docMk/>
            <pc:sldMk cId="2046382303" sldId="293"/>
            <ac:spMk id="10" creationId="{EB935DDD-98CB-A2D3-7E77-26BCD0EA0CA0}"/>
          </ac:spMkLst>
        </pc:spChg>
        <pc:graphicFrameChg chg="del mod">
          <ac:chgData name="Jerry Barton" userId="3010c3a4-bfab-43b6-a94d-0009b9f21ff7" providerId="ADAL" clId="{C643697B-4A6B-4724-B17F-25F2F1243CA4}" dt="2025-08-06T22:59:41.939" v="1821" actId="21"/>
          <ac:graphicFrameMkLst>
            <pc:docMk/>
            <pc:sldMk cId="2046382303" sldId="293"/>
            <ac:graphicFrameMk id="8" creationId="{33101103-B473-007D-6074-871EF030570E}"/>
          </ac:graphicFrameMkLst>
        </pc:graphicFrameChg>
        <pc:picChg chg="del mod">
          <ac:chgData name="Jerry Barton" userId="3010c3a4-bfab-43b6-a94d-0009b9f21ff7" providerId="ADAL" clId="{C643697B-4A6B-4724-B17F-25F2F1243CA4}" dt="2025-08-06T22:53:11.209" v="1709" actId="478"/>
          <ac:picMkLst>
            <pc:docMk/>
            <pc:sldMk cId="2046382303" sldId="293"/>
            <ac:picMk id="5" creationId="{F3520AAB-D6F3-7245-840C-83E931E1DD06}"/>
          </ac:picMkLst>
        </pc:picChg>
      </pc:sldChg>
      <pc:sldChg chg="addSp delSp modSp del mod">
        <pc:chgData name="Jerry Barton" userId="3010c3a4-bfab-43b6-a94d-0009b9f21ff7" providerId="ADAL" clId="{C643697B-4A6B-4724-B17F-25F2F1243CA4}" dt="2025-08-06T23:13:00.776" v="1891" actId="2696"/>
        <pc:sldMkLst>
          <pc:docMk/>
          <pc:sldMk cId="4258907918" sldId="294"/>
        </pc:sldMkLst>
        <pc:spChg chg="del">
          <ac:chgData name="Jerry Barton" userId="3010c3a4-bfab-43b6-a94d-0009b9f21ff7" providerId="ADAL" clId="{C643697B-4A6B-4724-B17F-25F2F1243CA4}" dt="2025-08-06T23:09:16.117" v="1862" actId="21"/>
          <ac:spMkLst>
            <pc:docMk/>
            <pc:sldMk cId="4258907918" sldId="294"/>
            <ac:spMk id="2" creationId="{E81D5BD7-4545-23AB-6D6B-44354AFE0C92}"/>
          </ac:spMkLst>
        </pc:spChg>
        <pc:spChg chg="add mod">
          <ac:chgData name="Jerry Barton" userId="3010c3a4-bfab-43b6-a94d-0009b9f21ff7" providerId="ADAL" clId="{C643697B-4A6B-4724-B17F-25F2F1243CA4}" dt="2025-08-06T23:09:16.117" v="1862" actId="21"/>
          <ac:spMkLst>
            <pc:docMk/>
            <pc:sldMk cId="4258907918" sldId="294"/>
            <ac:spMk id="4" creationId="{56E2682E-E9CF-E9D9-0820-DB91CB8E9684}"/>
          </ac:spMkLst>
        </pc:spChg>
        <pc:graphicFrameChg chg="del">
          <ac:chgData name="Jerry Barton" userId="3010c3a4-bfab-43b6-a94d-0009b9f21ff7" providerId="ADAL" clId="{C643697B-4A6B-4724-B17F-25F2F1243CA4}" dt="2025-08-06T23:09:16.117" v="1862" actId="21"/>
          <ac:graphicFrameMkLst>
            <pc:docMk/>
            <pc:sldMk cId="4258907918" sldId="294"/>
            <ac:graphicFrameMk id="8" creationId="{7CE01625-45E9-D550-8984-4ACB8362A7DC}"/>
          </ac:graphicFrameMkLst>
        </pc:graphicFrameChg>
        <pc:picChg chg="del">
          <ac:chgData name="Jerry Barton" userId="3010c3a4-bfab-43b6-a94d-0009b9f21ff7" providerId="ADAL" clId="{C643697B-4A6B-4724-B17F-25F2F1243CA4}" dt="2025-08-06T23:09:02.222" v="1861" actId="478"/>
          <ac:picMkLst>
            <pc:docMk/>
            <pc:sldMk cId="4258907918" sldId="294"/>
            <ac:picMk id="5" creationId="{AC3B398E-60B6-28F2-F4F4-4F0C0EF81E1E}"/>
          </ac:picMkLst>
        </pc:picChg>
      </pc:sldChg>
      <pc:sldChg chg="addSp delSp modSp del mod">
        <pc:chgData name="Jerry Barton" userId="3010c3a4-bfab-43b6-a94d-0009b9f21ff7" providerId="ADAL" clId="{C643697B-4A6B-4724-B17F-25F2F1243CA4}" dt="2025-08-06T23:15:16.604" v="1909" actId="2696"/>
        <pc:sldMkLst>
          <pc:docMk/>
          <pc:sldMk cId="4051447600" sldId="295"/>
        </pc:sldMkLst>
        <pc:spChg chg="del mod">
          <ac:chgData name="Jerry Barton" userId="3010c3a4-bfab-43b6-a94d-0009b9f21ff7" providerId="ADAL" clId="{C643697B-4A6B-4724-B17F-25F2F1243CA4}" dt="2025-08-06T23:15:06.225" v="1907" actId="21"/>
          <ac:spMkLst>
            <pc:docMk/>
            <pc:sldMk cId="4051447600" sldId="295"/>
            <ac:spMk id="2" creationId="{D80FF495-2492-D369-E8BF-7A92B6810BE0}"/>
          </ac:spMkLst>
        </pc:spChg>
        <pc:spChg chg="add mod">
          <ac:chgData name="Jerry Barton" userId="3010c3a4-bfab-43b6-a94d-0009b9f21ff7" providerId="ADAL" clId="{C643697B-4A6B-4724-B17F-25F2F1243CA4}" dt="2025-08-06T23:15:06.225" v="1907" actId="21"/>
          <ac:spMkLst>
            <pc:docMk/>
            <pc:sldMk cId="4051447600" sldId="295"/>
            <ac:spMk id="4" creationId="{E3D2C62B-2E86-7E7C-781A-4F1406F4E263}"/>
          </ac:spMkLst>
        </pc:spChg>
        <pc:graphicFrameChg chg="del mod">
          <ac:chgData name="Jerry Barton" userId="3010c3a4-bfab-43b6-a94d-0009b9f21ff7" providerId="ADAL" clId="{C643697B-4A6B-4724-B17F-25F2F1243CA4}" dt="2025-08-06T23:15:06.225" v="1907" actId="21"/>
          <ac:graphicFrameMkLst>
            <pc:docMk/>
            <pc:sldMk cId="4051447600" sldId="295"/>
            <ac:graphicFrameMk id="8" creationId="{BD3A8A24-C8FD-18E4-ABE8-75295DD184C7}"/>
          </ac:graphicFrameMkLst>
        </pc:graphicFrameChg>
        <pc:picChg chg="del mod">
          <ac:chgData name="Jerry Barton" userId="3010c3a4-bfab-43b6-a94d-0009b9f21ff7" providerId="ADAL" clId="{C643697B-4A6B-4724-B17F-25F2F1243CA4}" dt="2025-08-06T23:15:06.225" v="1907" actId="21"/>
          <ac:picMkLst>
            <pc:docMk/>
            <pc:sldMk cId="4051447600" sldId="295"/>
            <ac:picMk id="5" creationId="{E23367C6-0217-DF13-2C0A-1DBFFAD3A3D3}"/>
          </ac:picMkLst>
        </pc:picChg>
      </pc:sldChg>
      <pc:sldChg chg="addSp delSp modSp del mod">
        <pc:chgData name="Jerry Barton" userId="3010c3a4-bfab-43b6-a94d-0009b9f21ff7" providerId="ADAL" clId="{C643697B-4A6B-4724-B17F-25F2F1243CA4}" dt="2025-08-06T23:28:28.471" v="1994" actId="2696"/>
        <pc:sldMkLst>
          <pc:docMk/>
          <pc:sldMk cId="1863950493" sldId="296"/>
        </pc:sldMkLst>
        <pc:spChg chg="del">
          <ac:chgData name="Jerry Barton" userId="3010c3a4-bfab-43b6-a94d-0009b9f21ff7" providerId="ADAL" clId="{C643697B-4A6B-4724-B17F-25F2F1243CA4}" dt="2025-08-06T23:27:34.591" v="1980" actId="21"/>
          <ac:spMkLst>
            <pc:docMk/>
            <pc:sldMk cId="1863950493" sldId="296"/>
            <ac:spMk id="2" creationId="{1DE7C77C-C346-D42F-113B-F5D5BE2BB916}"/>
          </ac:spMkLst>
        </pc:spChg>
        <pc:spChg chg="del mod">
          <ac:chgData name="Jerry Barton" userId="3010c3a4-bfab-43b6-a94d-0009b9f21ff7" providerId="ADAL" clId="{C643697B-4A6B-4724-B17F-25F2F1243CA4}" dt="2025-08-06T23:27:34.591" v="1980" actId="21"/>
          <ac:spMkLst>
            <pc:docMk/>
            <pc:sldMk cId="1863950493" sldId="296"/>
            <ac:spMk id="3" creationId="{2B2A6ACF-04AD-18F6-51C5-79D7C93EDAC9}"/>
          </ac:spMkLst>
        </pc:spChg>
        <pc:spChg chg="add mod">
          <ac:chgData name="Jerry Barton" userId="3010c3a4-bfab-43b6-a94d-0009b9f21ff7" providerId="ADAL" clId="{C643697B-4A6B-4724-B17F-25F2F1243CA4}" dt="2025-08-06T23:27:34.591" v="1980" actId="21"/>
          <ac:spMkLst>
            <pc:docMk/>
            <pc:sldMk cId="1863950493" sldId="296"/>
            <ac:spMk id="6" creationId="{20A031AB-FC26-6E3D-A9EB-3D10CB630955}"/>
          </ac:spMkLst>
        </pc:spChg>
        <pc:graphicFrameChg chg="del mod">
          <ac:chgData name="Jerry Barton" userId="3010c3a4-bfab-43b6-a94d-0009b9f21ff7" providerId="ADAL" clId="{C643697B-4A6B-4724-B17F-25F2F1243CA4}" dt="2025-08-06T23:27:34.591" v="1980" actId="21"/>
          <ac:graphicFrameMkLst>
            <pc:docMk/>
            <pc:sldMk cId="1863950493" sldId="296"/>
            <ac:graphicFrameMk id="8" creationId="{54FBFD4F-1CC9-46FB-614A-9F1D77ACBE69}"/>
          </ac:graphicFrameMkLst>
        </pc:graphicFrameChg>
      </pc:sldChg>
      <pc:sldChg chg="addSp delSp modSp del mod">
        <pc:chgData name="Jerry Barton" userId="3010c3a4-bfab-43b6-a94d-0009b9f21ff7" providerId="ADAL" clId="{C643697B-4A6B-4724-B17F-25F2F1243CA4}" dt="2025-08-06T23:39:23.531" v="2074" actId="2696"/>
        <pc:sldMkLst>
          <pc:docMk/>
          <pc:sldMk cId="61816352" sldId="297"/>
        </pc:sldMkLst>
        <pc:spChg chg="del mod">
          <ac:chgData name="Jerry Barton" userId="3010c3a4-bfab-43b6-a94d-0009b9f21ff7" providerId="ADAL" clId="{C643697B-4A6B-4724-B17F-25F2F1243CA4}" dt="2025-08-06T23:38:01.097" v="2062" actId="21"/>
          <ac:spMkLst>
            <pc:docMk/>
            <pc:sldMk cId="61816352" sldId="297"/>
            <ac:spMk id="2" creationId="{93FB911A-18FB-20C9-618F-F8B41C9A093F}"/>
          </ac:spMkLst>
        </pc:spChg>
        <pc:spChg chg="del">
          <ac:chgData name="Jerry Barton" userId="3010c3a4-bfab-43b6-a94d-0009b9f21ff7" providerId="ADAL" clId="{C643697B-4A6B-4724-B17F-25F2F1243CA4}" dt="2025-08-06T23:38:01.097" v="2062" actId="21"/>
          <ac:spMkLst>
            <pc:docMk/>
            <pc:sldMk cId="61816352" sldId="297"/>
            <ac:spMk id="4" creationId="{77A4C599-A6EF-CB71-6B27-E51DD4071BE9}"/>
          </ac:spMkLst>
        </pc:spChg>
        <pc:spChg chg="add mod">
          <ac:chgData name="Jerry Barton" userId="3010c3a4-bfab-43b6-a94d-0009b9f21ff7" providerId="ADAL" clId="{C643697B-4A6B-4724-B17F-25F2F1243CA4}" dt="2025-08-06T23:38:01.097" v="2062" actId="21"/>
          <ac:spMkLst>
            <pc:docMk/>
            <pc:sldMk cId="61816352" sldId="297"/>
            <ac:spMk id="7" creationId="{5D116AE7-EDB7-0B49-1E99-24DD3D7943BE}"/>
          </ac:spMkLst>
        </pc:spChg>
        <pc:graphicFrameChg chg="del">
          <ac:chgData name="Jerry Barton" userId="3010c3a4-bfab-43b6-a94d-0009b9f21ff7" providerId="ADAL" clId="{C643697B-4A6B-4724-B17F-25F2F1243CA4}" dt="2025-08-06T23:38:01.097" v="2062" actId="21"/>
          <ac:graphicFrameMkLst>
            <pc:docMk/>
            <pc:sldMk cId="61816352" sldId="297"/>
            <ac:graphicFrameMk id="3" creationId="{68330177-EB8A-BA95-0A1E-03396AF1D994}"/>
          </ac:graphicFrameMkLst>
        </pc:graphicFrameChg>
        <pc:picChg chg="del">
          <ac:chgData name="Jerry Barton" userId="3010c3a4-bfab-43b6-a94d-0009b9f21ff7" providerId="ADAL" clId="{C643697B-4A6B-4724-B17F-25F2F1243CA4}" dt="2025-08-06T23:37:07.128" v="2055" actId="478"/>
          <ac:picMkLst>
            <pc:docMk/>
            <pc:sldMk cId="61816352" sldId="297"/>
            <ac:picMk id="5" creationId="{B9A33AAF-9527-317A-5883-0011D07A5B30}"/>
          </ac:picMkLst>
        </pc:picChg>
      </pc:sldChg>
      <pc:sldChg chg="addSp delSp modSp del mod">
        <pc:chgData name="Jerry Barton" userId="3010c3a4-bfab-43b6-a94d-0009b9f21ff7" providerId="ADAL" clId="{C643697B-4A6B-4724-B17F-25F2F1243CA4}" dt="2025-08-06T23:43:52.212" v="2108" actId="2696"/>
        <pc:sldMkLst>
          <pc:docMk/>
          <pc:sldMk cId="4080145737" sldId="298"/>
        </pc:sldMkLst>
        <pc:spChg chg="del">
          <ac:chgData name="Jerry Barton" userId="3010c3a4-bfab-43b6-a94d-0009b9f21ff7" providerId="ADAL" clId="{C643697B-4A6B-4724-B17F-25F2F1243CA4}" dt="2025-08-06T23:43:44.738" v="2106" actId="21"/>
          <ac:spMkLst>
            <pc:docMk/>
            <pc:sldMk cId="4080145737" sldId="298"/>
            <ac:spMk id="2" creationId="{BBC5AAFB-65D7-1716-E913-FE2C16BA1229}"/>
          </ac:spMkLst>
        </pc:spChg>
        <pc:spChg chg="add mod">
          <ac:chgData name="Jerry Barton" userId="3010c3a4-bfab-43b6-a94d-0009b9f21ff7" providerId="ADAL" clId="{C643697B-4A6B-4724-B17F-25F2F1243CA4}" dt="2025-08-06T23:43:44.738" v="2106" actId="21"/>
          <ac:spMkLst>
            <pc:docMk/>
            <pc:sldMk cId="4080145737" sldId="298"/>
            <ac:spMk id="6" creationId="{26D06F0B-BBED-B2E1-ADBB-4B850D6269F7}"/>
          </ac:spMkLst>
        </pc:spChg>
        <pc:spChg chg="del">
          <ac:chgData name="Jerry Barton" userId="3010c3a4-bfab-43b6-a94d-0009b9f21ff7" providerId="ADAL" clId="{C643697B-4A6B-4724-B17F-25F2F1243CA4}" dt="2025-08-06T23:43:44.738" v="2106" actId="21"/>
          <ac:spMkLst>
            <pc:docMk/>
            <pc:sldMk cId="4080145737" sldId="298"/>
            <ac:spMk id="10" creationId="{F616AD66-EC51-118F-0FF5-C02C5A8B46BF}"/>
          </ac:spMkLst>
        </pc:spChg>
        <pc:graphicFrameChg chg="del">
          <ac:chgData name="Jerry Barton" userId="3010c3a4-bfab-43b6-a94d-0009b9f21ff7" providerId="ADAL" clId="{C643697B-4A6B-4724-B17F-25F2F1243CA4}" dt="2025-08-06T23:43:44.738" v="2106" actId="21"/>
          <ac:graphicFrameMkLst>
            <pc:docMk/>
            <pc:sldMk cId="4080145737" sldId="298"/>
            <ac:graphicFrameMk id="3" creationId="{792582BE-4381-3A4A-B48D-3FF93D7491E1}"/>
          </ac:graphicFrameMkLst>
        </pc:graphicFrameChg>
      </pc:sldChg>
      <pc:sldChg chg="addSp delSp modSp del mod">
        <pc:chgData name="Jerry Barton" userId="3010c3a4-bfab-43b6-a94d-0009b9f21ff7" providerId="ADAL" clId="{C643697B-4A6B-4724-B17F-25F2F1243CA4}" dt="2025-08-06T23:48:40.717" v="2168" actId="2696"/>
        <pc:sldMkLst>
          <pc:docMk/>
          <pc:sldMk cId="2327752267" sldId="299"/>
        </pc:sldMkLst>
        <pc:spChg chg="del">
          <ac:chgData name="Jerry Barton" userId="3010c3a4-bfab-43b6-a94d-0009b9f21ff7" providerId="ADAL" clId="{C643697B-4A6B-4724-B17F-25F2F1243CA4}" dt="2025-08-06T23:48:31.457" v="2165" actId="21"/>
          <ac:spMkLst>
            <pc:docMk/>
            <pc:sldMk cId="2327752267" sldId="299"/>
            <ac:spMk id="2" creationId="{9C51EC3E-837A-6A16-3C47-ACB4597A581D}"/>
          </ac:spMkLst>
        </pc:spChg>
        <pc:spChg chg="add mod">
          <ac:chgData name="Jerry Barton" userId="3010c3a4-bfab-43b6-a94d-0009b9f21ff7" providerId="ADAL" clId="{C643697B-4A6B-4724-B17F-25F2F1243CA4}" dt="2025-08-06T23:48:31.457" v="2165" actId="21"/>
          <ac:spMkLst>
            <pc:docMk/>
            <pc:sldMk cId="2327752267" sldId="299"/>
            <ac:spMk id="6" creationId="{9C033E22-EA51-31ED-0050-962780C0FA5F}"/>
          </ac:spMkLst>
        </pc:spChg>
        <pc:spChg chg="del">
          <ac:chgData name="Jerry Barton" userId="3010c3a4-bfab-43b6-a94d-0009b9f21ff7" providerId="ADAL" clId="{C643697B-4A6B-4724-B17F-25F2F1243CA4}" dt="2025-08-06T23:48:31.457" v="2165" actId="21"/>
          <ac:spMkLst>
            <pc:docMk/>
            <pc:sldMk cId="2327752267" sldId="299"/>
            <ac:spMk id="10" creationId="{EE13E012-A708-CAEA-2412-8F71BEEAA109}"/>
          </ac:spMkLst>
        </pc:spChg>
        <pc:graphicFrameChg chg="del">
          <ac:chgData name="Jerry Barton" userId="3010c3a4-bfab-43b6-a94d-0009b9f21ff7" providerId="ADAL" clId="{C643697B-4A6B-4724-B17F-25F2F1243CA4}" dt="2025-08-06T23:48:31.457" v="2165" actId="21"/>
          <ac:graphicFrameMkLst>
            <pc:docMk/>
            <pc:sldMk cId="2327752267" sldId="299"/>
            <ac:graphicFrameMk id="3" creationId="{E3E63C10-8DE4-EA08-8A7D-3DF39438B8FA}"/>
          </ac:graphicFrameMkLst>
        </pc:graphicFrameChg>
      </pc:sldChg>
      <pc:sldChg chg="addSp delSp modSp add mod modClrScheme delDesignElem chgLayout">
        <pc:chgData name="Jerry Barton" userId="3010c3a4-bfab-43b6-a94d-0009b9f21ff7" providerId="ADAL" clId="{C643697B-4A6B-4724-B17F-25F2F1243CA4}" dt="2025-08-06T23:52:38.961" v="2204" actId="1076"/>
        <pc:sldMkLst>
          <pc:docMk/>
          <pc:sldMk cId="1384167366" sldId="300"/>
        </pc:sldMkLst>
        <pc:spChg chg="mod ord">
          <ac:chgData name="Jerry Barton" userId="3010c3a4-bfab-43b6-a94d-0009b9f21ff7" providerId="ADAL" clId="{C643697B-4A6B-4724-B17F-25F2F1243CA4}" dt="2025-08-06T22:50:06.650" v="1608" actId="122"/>
          <ac:spMkLst>
            <pc:docMk/>
            <pc:sldMk cId="1384167366" sldId="300"/>
            <ac:spMk id="2" creationId="{343D10F8-2196-62A1-1533-D4FCFE50EDB3}"/>
          </ac:spMkLst>
        </pc:spChg>
        <pc:spChg chg="add del">
          <ac:chgData name="Jerry Barton" userId="3010c3a4-bfab-43b6-a94d-0009b9f21ff7" providerId="ADAL" clId="{C643697B-4A6B-4724-B17F-25F2F1243CA4}" dt="2025-08-06T22:48:17.246" v="1589" actId="26606"/>
          <ac:spMkLst>
            <pc:docMk/>
            <pc:sldMk cId="1384167366" sldId="300"/>
            <ac:spMk id="4" creationId="{B24117EF-DDA0-6E5B-242F-2CFC0A666B97}"/>
          </ac:spMkLst>
        </pc:spChg>
        <pc:spChg chg="add mod">
          <ac:chgData name="Jerry Barton" userId="3010c3a4-bfab-43b6-a94d-0009b9f21ff7" providerId="ADAL" clId="{C643697B-4A6B-4724-B17F-25F2F1243CA4}" dt="2025-08-06T23:13:21.120" v="1893" actId="1076"/>
          <ac:spMkLst>
            <pc:docMk/>
            <pc:sldMk cId="1384167366" sldId="300"/>
            <ac:spMk id="6" creationId="{18AF939B-5CCA-5D0B-8753-5B784E34C0C0}"/>
          </ac:spMkLst>
        </pc:spChg>
        <pc:spChg chg="add del">
          <ac:chgData name="Jerry Barton" userId="3010c3a4-bfab-43b6-a94d-0009b9f21ff7" providerId="ADAL" clId="{C643697B-4A6B-4724-B17F-25F2F1243CA4}" dt="2025-08-06T22:48:17.246" v="1589" actId="26606"/>
          <ac:spMkLst>
            <pc:docMk/>
            <pc:sldMk cId="1384167366" sldId="300"/>
            <ac:spMk id="10" creationId="{2807DD1B-AC47-E38C-DADA-132975892DFF}"/>
          </ac:spMkLst>
        </pc:spChg>
        <pc:spChg chg="add del">
          <ac:chgData name="Jerry Barton" userId="3010c3a4-bfab-43b6-a94d-0009b9f21ff7" providerId="ADAL" clId="{C643697B-4A6B-4724-B17F-25F2F1243CA4}" dt="2025-08-06T22:48:34.865" v="1591" actId="700"/>
          <ac:spMkLst>
            <pc:docMk/>
            <pc:sldMk cId="1384167366" sldId="300"/>
            <ac:spMk id="17" creationId="{BD4E11C7-7BD5-4045-AC27-3F529BEC73BA}"/>
          </ac:spMkLst>
        </pc:spChg>
        <pc:spChg chg="add del">
          <ac:chgData name="Jerry Barton" userId="3010c3a4-bfab-43b6-a94d-0009b9f21ff7" providerId="ADAL" clId="{C643697B-4A6B-4724-B17F-25F2F1243CA4}" dt="2025-08-06T22:48:17.236" v="1588" actId="26606"/>
          <ac:spMkLst>
            <pc:docMk/>
            <pc:sldMk cId="1384167366" sldId="300"/>
            <ac:spMk id="18" creationId="{619B3503-D505-49AA-97C1-B299D58DB436}"/>
          </ac:spMkLst>
        </pc:spChg>
        <pc:spChg chg="add del">
          <ac:chgData name="Jerry Barton" userId="3010c3a4-bfab-43b6-a94d-0009b9f21ff7" providerId="ADAL" clId="{C643697B-4A6B-4724-B17F-25F2F1243CA4}" dt="2025-08-06T22:48:17.236" v="1588" actId="26606"/>
          <ac:spMkLst>
            <pc:docMk/>
            <pc:sldMk cId="1384167366" sldId="300"/>
            <ac:spMk id="20" creationId="{E39A2319-946A-4C65-9B7C-1F86E9B1B57C}"/>
          </ac:spMkLst>
        </pc:spChg>
        <pc:spChg chg="add del mod ord">
          <ac:chgData name="Jerry Barton" userId="3010c3a4-bfab-43b6-a94d-0009b9f21ff7" providerId="ADAL" clId="{C643697B-4A6B-4724-B17F-25F2F1243CA4}" dt="2025-08-06T22:48:38.401" v="1592" actId="478"/>
          <ac:spMkLst>
            <pc:docMk/>
            <pc:sldMk cId="1384167366" sldId="300"/>
            <ac:spMk id="22" creationId="{B24117EF-DDA0-6E5B-242F-2CFC0A666B97}"/>
          </ac:spMkLst>
        </pc:spChg>
        <pc:graphicFrameChg chg="add mod modGraphic">
          <ac:chgData name="Jerry Barton" userId="3010c3a4-bfab-43b6-a94d-0009b9f21ff7" providerId="ADAL" clId="{C643697B-4A6B-4724-B17F-25F2F1243CA4}" dt="2025-08-06T23:52:34.738" v="2203" actId="1076"/>
          <ac:graphicFrameMkLst>
            <pc:docMk/>
            <pc:sldMk cId="1384167366" sldId="300"/>
            <ac:graphicFrameMk id="3" creationId="{881F942C-EF70-5CE8-5F17-AA8E02999A9D}"/>
          </ac:graphicFrameMkLst>
        </pc:graphicFrameChg>
        <pc:graphicFrameChg chg="add del">
          <ac:chgData name="Jerry Barton" userId="3010c3a4-bfab-43b6-a94d-0009b9f21ff7" providerId="ADAL" clId="{C643697B-4A6B-4724-B17F-25F2F1243CA4}" dt="2025-08-06T22:48:17.236" v="1588" actId="26606"/>
          <ac:graphicFrameMkLst>
            <pc:docMk/>
            <pc:sldMk cId="1384167366" sldId="300"/>
            <ac:graphicFrameMk id="14" creationId="{E2E48E08-4836-A4C7-E8FE-CD505124B6E9}"/>
          </ac:graphicFrameMkLst>
        </pc:graphicFrameChg>
        <pc:picChg chg="mod">
          <ac:chgData name="Jerry Barton" userId="3010c3a4-bfab-43b6-a94d-0009b9f21ff7" providerId="ADAL" clId="{C643697B-4A6B-4724-B17F-25F2F1243CA4}" dt="2025-08-06T23:52:38.961" v="2204" actId="1076"/>
          <ac:picMkLst>
            <pc:docMk/>
            <pc:sldMk cId="1384167366" sldId="300"/>
            <ac:picMk id="5" creationId="{FCA66309-D36D-D9C4-7394-C83B86E95E16}"/>
          </ac:picMkLst>
        </pc:picChg>
        <pc:cxnChg chg="add del">
          <ac:chgData name="Jerry Barton" userId="3010c3a4-bfab-43b6-a94d-0009b9f21ff7" providerId="ADAL" clId="{C643697B-4A6B-4724-B17F-25F2F1243CA4}" dt="2025-08-06T22:48:17.246" v="1589" actId="26606"/>
          <ac:cxnSpMkLst>
            <pc:docMk/>
            <pc:sldMk cId="1384167366" sldId="300"/>
            <ac:cxnSpMk id="12" creationId="{CA02186C-234C-CC22-92D5-D5AE6A14A9C5}"/>
          </ac:cxnSpMkLst>
        </pc:cxnChg>
        <pc:cxnChg chg="add del">
          <ac:chgData name="Jerry Barton" userId="3010c3a4-bfab-43b6-a94d-0009b9f21ff7" providerId="ADAL" clId="{C643697B-4A6B-4724-B17F-25F2F1243CA4}" dt="2025-08-06T22:48:34.865" v="1591" actId="700"/>
          <ac:cxnSpMkLst>
            <pc:docMk/>
            <pc:sldMk cId="1384167366" sldId="300"/>
            <ac:cxnSpMk id="19" creationId="{21FCCE20-1E4F-44FF-87B4-379D391A2D12}"/>
          </ac:cxnSpMkLst>
        </pc:cxnChg>
      </pc:sldChg>
      <pc:sldChg chg="addSp delSp modSp add mod ord">
        <pc:chgData name="Jerry Barton" userId="3010c3a4-bfab-43b6-a94d-0009b9f21ff7" providerId="ADAL" clId="{C643697B-4A6B-4724-B17F-25F2F1243CA4}" dt="2025-08-06T23:52:21.710" v="2201" actId="1076"/>
        <pc:sldMkLst>
          <pc:docMk/>
          <pc:sldMk cId="2830351246" sldId="301"/>
        </pc:sldMkLst>
        <pc:spChg chg="mod">
          <ac:chgData name="Jerry Barton" userId="3010c3a4-bfab-43b6-a94d-0009b9f21ff7" providerId="ADAL" clId="{C643697B-4A6B-4724-B17F-25F2F1243CA4}" dt="2025-08-06T23:03:10.162" v="1843" actId="255"/>
          <ac:spMkLst>
            <pc:docMk/>
            <pc:sldMk cId="2830351246" sldId="301"/>
            <ac:spMk id="2" creationId="{54A4E3E7-14A5-F1B2-71D1-AB7F53ED9A31}"/>
          </ac:spMkLst>
        </pc:spChg>
        <pc:spChg chg="add del mod">
          <ac:chgData name="Jerry Barton" userId="3010c3a4-bfab-43b6-a94d-0009b9f21ff7" providerId="ADAL" clId="{C643697B-4A6B-4724-B17F-25F2F1243CA4}" dt="2025-08-06T22:53:33.077" v="1712" actId="478"/>
          <ac:spMkLst>
            <pc:docMk/>
            <pc:sldMk cId="2830351246" sldId="301"/>
            <ac:spMk id="4" creationId="{40DECAE3-EE81-C057-1116-CA2E8B1E0DD8}"/>
          </ac:spMkLst>
        </pc:spChg>
        <pc:spChg chg="del">
          <ac:chgData name="Jerry Barton" userId="3010c3a4-bfab-43b6-a94d-0009b9f21ff7" providerId="ADAL" clId="{C643697B-4A6B-4724-B17F-25F2F1243CA4}" dt="2025-08-06T22:54:04.156" v="1778" actId="478"/>
          <ac:spMkLst>
            <pc:docMk/>
            <pc:sldMk cId="2830351246" sldId="301"/>
            <ac:spMk id="6" creationId="{30B4581A-E08D-0980-9A56-8A05CF7502B2}"/>
          </ac:spMkLst>
        </pc:spChg>
        <pc:spChg chg="add mod">
          <ac:chgData name="Jerry Barton" userId="3010c3a4-bfab-43b6-a94d-0009b9f21ff7" providerId="ADAL" clId="{C643697B-4A6B-4724-B17F-25F2F1243CA4}" dt="2025-08-06T23:52:15.975" v="2200" actId="1076"/>
          <ac:spMkLst>
            <pc:docMk/>
            <pc:sldMk cId="2830351246" sldId="301"/>
            <ac:spMk id="10" creationId="{EB935DDD-98CB-A2D3-7E77-26BCD0EA0CA0}"/>
          </ac:spMkLst>
        </pc:spChg>
        <pc:graphicFrameChg chg="del">
          <ac:chgData name="Jerry Barton" userId="3010c3a4-bfab-43b6-a94d-0009b9f21ff7" providerId="ADAL" clId="{C643697B-4A6B-4724-B17F-25F2F1243CA4}" dt="2025-08-06T22:53:59.752" v="1777" actId="478"/>
          <ac:graphicFrameMkLst>
            <pc:docMk/>
            <pc:sldMk cId="2830351246" sldId="301"/>
            <ac:graphicFrameMk id="3" creationId="{7699F76D-FFF2-C593-E2FA-C3708445A2CE}"/>
          </ac:graphicFrameMkLst>
        </pc:graphicFrameChg>
        <pc:graphicFrameChg chg="add mod modGraphic">
          <ac:chgData name="Jerry Barton" userId="3010c3a4-bfab-43b6-a94d-0009b9f21ff7" providerId="ADAL" clId="{C643697B-4A6B-4724-B17F-25F2F1243CA4}" dt="2025-08-06T23:52:12.464" v="2199" actId="1076"/>
          <ac:graphicFrameMkLst>
            <pc:docMk/>
            <pc:sldMk cId="2830351246" sldId="301"/>
            <ac:graphicFrameMk id="8" creationId="{33101103-B473-007D-6074-871EF030570E}"/>
          </ac:graphicFrameMkLst>
        </pc:graphicFrameChg>
        <pc:picChg chg="mod">
          <ac:chgData name="Jerry Barton" userId="3010c3a4-bfab-43b6-a94d-0009b9f21ff7" providerId="ADAL" clId="{C643697B-4A6B-4724-B17F-25F2F1243CA4}" dt="2025-08-06T23:52:21.710" v="2201" actId="1076"/>
          <ac:picMkLst>
            <pc:docMk/>
            <pc:sldMk cId="2830351246" sldId="301"/>
            <ac:picMk id="5" creationId="{66C58502-260C-CC63-97F5-262BCF259A62}"/>
          </ac:picMkLst>
        </pc:picChg>
      </pc:sldChg>
      <pc:sldChg chg="addSp delSp modSp add mod ord">
        <pc:chgData name="Jerry Barton" userId="3010c3a4-bfab-43b6-a94d-0009b9f21ff7" providerId="ADAL" clId="{C643697B-4A6B-4724-B17F-25F2F1243CA4}" dt="2025-08-06T23:04:41.258" v="1852"/>
        <pc:sldMkLst>
          <pc:docMk/>
          <pc:sldMk cId="2459882908" sldId="302"/>
        </pc:sldMkLst>
        <pc:spChg chg="add mod">
          <ac:chgData name="Jerry Barton" userId="3010c3a4-bfab-43b6-a94d-0009b9f21ff7" providerId="ADAL" clId="{C643697B-4A6B-4724-B17F-25F2F1243CA4}" dt="2025-08-06T23:04:41.258" v="1852"/>
          <ac:spMkLst>
            <pc:docMk/>
            <pc:sldMk cId="2459882908" sldId="302"/>
            <ac:spMk id="2" creationId="{B1BEE9AB-E21E-D167-1C0E-867ABAD1760C}"/>
          </ac:spMkLst>
        </pc:spChg>
        <pc:spChg chg="del">
          <ac:chgData name="Jerry Barton" userId="3010c3a4-bfab-43b6-a94d-0009b9f21ff7" providerId="ADAL" clId="{C643697B-4A6B-4724-B17F-25F2F1243CA4}" dt="2025-08-06T23:04:28.215" v="1849" actId="478"/>
          <ac:spMkLst>
            <pc:docMk/>
            <pc:sldMk cId="2459882908" sldId="302"/>
            <ac:spMk id="8" creationId="{A8E1412E-C2E8-DCA9-82C5-E285B7494ECB}"/>
          </ac:spMkLst>
        </pc:spChg>
        <pc:picChg chg="add mod">
          <ac:chgData name="Jerry Barton" userId="3010c3a4-bfab-43b6-a94d-0009b9f21ff7" providerId="ADAL" clId="{C643697B-4A6B-4724-B17F-25F2F1243CA4}" dt="2025-08-06T23:04:41.258" v="1852"/>
          <ac:picMkLst>
            <pc:docMk/>
            <pc:sldMk cId="2459882908" sldId="302"/>
            <ac:picMk id="3" creationId="{271A0A6A-2010-9334-71CE-D857941E515D}"/>
          </ac:picMkLst>
        </pc:picChg>
        <pc:picChg chg="add mod">
          <ac:chgData name="Jerry Barton" userId="3010c3a4-bfab-43b6-a94d-0009b9f21ff7" providerId="ADAL" clId="{C643697B-4A6B-4724-B17F-25F2F1243CA4}" dt="2025-08-06T23:04:41.258" v="1852"/>
          <ac:picMkLst>
            <pc:docMk/>
            <pc:sldMk cId="2459882908" sldId="302"/>
            <ac:picMk id="4" creationId="{9D82AED0-306F-4D1B-A182-8B2775F95124}"/>
          </ac:picMkLst>
        </pc:picChg>
        <pc:picChg chg="del">
          <ac:chgData name="Jerry Barton" userId="3010c3a4-bfab-43b6-a94d-0009b9f21ff7" providerId="ADAL" clId="{C643697B-4A6B-4724-B17F-25F2F1243CA4}" dt="2025-08-06T23:04:25.577" v="1848" actId="478"/>
          <ac:picMkLst>
            <pc:docMk/>
            <pc:sldMk cId="2459882908" sldId="302"/>
            <ac:picMk id="7" creationId="{8E1FABC6-8EC9-46BB-A92B-AF8ADE4D79FE}"/>
          </ac:picMkLst>
        </pc:picChg>
        <pc:picChg chg="del">
          <ac:chgData name="Jerry Barton" userId="3010c3a4-bfab-43b6-a94d-0009b9f21ff7" providerId="ADAL" clId="{C643697B-4A6B-4724-B17F-25F2F1243CA4}" dt="2025-08-06T23:04:39.604" v="1851" actId="478"/>
          <ac:picMkLst>
            <pc:docMk/>
            <pc:sldMk cId="2459882908" sldId="302"/>
            <ac:picMk id="11" creationId="{D6B36027-5506-F381-7C4C-9F3F92BB02CE}"/>
          </ac:picMkLst>
        </pc:picChg>
      </pc:sldChg>
      <pc:sldChg chg="addSp delSp modSp add mod ord">
        <pc:chgData name="Jerry Barton" userId="3010c3a4-bfab-43b6-a94d-0009b9f21ff7" providerId="ADAL" clId="{C643697B-4A6B-4724-B17F-25F2F1243CA4}" dt="2025-08-06T23:51:58.888" v="2198" actId="1076"/>
        <pc:sldMkLst>
          <pc:docMk/>
          <pc:sldMk cId="745298720" sldId="303"/>
        </pc:sldMkLst>
        <pc:spChg chg="del">
          <ac:chgData name="Jerry Barton" userId="3010c3a4-bfab-43b6-a94d-0009b9f21ff7" providerId="ADAL" clId="{C643697B-4A6B-4724-B17F-25F2F1243CA4}" dt="2025-08-06T23:08:48.860" v="1857" actId="478"/>
          <ac:spMkLst>
            <pc:docMk/>
            <pc:sldMk cId="745298720" sldId="303"/>
            <ac:spMk id="2" creationId="{70EBC51E-EA6B-9DD1-C132-D4C9BCDA906D}"/>
          </ac:spMkLst>
        </pc:spChg>
        <pc:spChg chg="add del mod">
          <ac:chgData name="Jerry Barton" userId="3010c3a4-bfab-43b6-a94d-0009b9f21ff7" providerId="ADAL" clId="{C643697B-4A6B-4724-B17F-25F2F1243CA4}" dt="2025-08-06T23:08:50.574" v="1858" actId="478"/>
          <ac:spMkLst>
            <pc:docMk/>
            <pc:sldMk cId="745298720" sldId="303"/>
            <ac:spMk id="4" creationId="{279914B2-5810-7B96-3385-67783A1C41D5}"/>
          </ac:spMkLst>
        </pc:spChg>
        <pc:spChg chg="add mod">
          <ac:chgData name="Jerry Barton" userId="3010c3a4-bfab-43b6-a94d-0009b9f21ff7" providerId="ADAL" clId="{C643697B-4A6B-4724-B17F-25F2F1243CA4}" dt="2025-08-06T23:34:51.676" v="2031" actId="403"/>
          <ac:spMkLst>
            <pc:docMk/>
            <pc:sldMk cId="745298720" sldId="303"/>
            <ac:spMk id="6" creationId="{E81D5BD7-4545-23AB-6D6B-44354AFE0C92}"/>
          </ac:spMkLst>
        </pc:spChg>
        <pc:spChg chg="add mod">
          <ac:chgData name="Jerry Barton" userId="3010c3a4-bfab-43b6-a94d-0009b9f21ff7" providerId="ADAL" clId="{C643697B-4A6B-4724-B17F-25F2F1243CA4}" dt="2025-08-06T23:51:58.888" v="2198" actId="1076"/>
          <ac:spMkLst>
            <pc:docMk/>
            <pc:sldMk cId="745298720" sldId="303"/>
            <ac:spMk id="9" creationId="{49B4F835-8A42-B13A-9846-EC6BE65E44C2}"/>
          </ac:spMkLst>
        </pc:spChg>
        <pc:spChg chg="del">
          <ac:chgData name="Jerry Barton" userId="3010c3a4-bfab-43b6-a94d-0009b9f21ff7" providerId="ADAL" clId="{C643697B-4A6B-4724-B17F-25F2F1243CA4}" dt="2025-08-06T23:08:54.804" v="1860" actId="478"/>
          <ac:spMkLst>
            <pc:docMk/>
            <pc:sldMk cId="745298720" sldId="303"/>
            <ac:spMk id="10" creationId="{1B113E0F-418C-3449-063C-0C8E476834D1}"/>
          </ac:spMkLst>
        </pc:spChg>
        <pc:graphicFrameChg chg="add mod modGraphic">
          <ac:chgData name="Jerry Barton" userId="3010c3a4-bfab-43b6-a94d-0009b9f21ff7" providerId="ADAL" clId="{C643697B-4A6B-4724-B17F-25F2F1243CA4}" dt="2025-08-06T23:51:56.055" v="2197" actId="1076"/>
          <ac:graphicFrameMkLst>
            <pc:docMk/>
            <pc:sldMk cId="745298720" sldId="303"/>
            <ac:graphicFrameMk id="7" creationId="{7CE01625-45E9-D550-8984-4ACB8362A7DC}"/>
          </ac:graphicFrameMkLst>
        </pc:graphicFrameChg>
        <pc:graphicFrameChg chg="del">
          <ac:chgData name="Jerry Barton" userId="3010c3a4-bfab-43b6-a94d-0009b9f21ff7" providerId="ADAL" clId="{C643697B-4A6B-4724-B17F-25F2F1243CA4}" dt="2025-08-06T23:08:52.329" v="1859" actId="478"/>
          <ac:graphicFrameMkLst>
            <pc:docMk/>
            <pc:sldMk cId="745298720" sldId="303"/>
            <ac:graphicFrameMk id="8" creationId="{FCDB7FC3-A82A-16E2-5B37-F8087CBEC0CA}"/>
          </ac:graphicFrameMkLst>
        </pc:graphicFrameChg>
        <pc:picChg chg="mod">
          <ac:chgData name="Jerry Barton" userId="3010c3a4-bfab-43b6-a94d-0009b9f21ff7" providerId="ADAL" clId="{C643697B-4A6B-4724-B17F-25F2F1243CA4}" dt="2025-08-06T23:11:01.326" v="1873" actId="1076"/>
          <ac:picMkLst>
            <pc:docMk/>
            <pc:sldMk cId="745298720" sldId="303"/>
            <ac:picMk id="5" creationId="{84A4CEF5-B8B7-D9F5-AAA2-C845868D9EEA}"/>
          </ac:picMkLst>
        </pc:picChg>
      </pc:sldChg>
      <pc:sldChg chg="addSp delSp modSp add mod ord">
        <pc:chgData name="Jerry Barton" userId="3010c3a4-bfab-43b6-a94d-0009b9f21ff7" providerId="ADAL" clId="{C643697B-4A6B-4724-B17F-25F2F1243CA4}" dt="2025-08-06T23:51:38.827" v="2194" actId="403"/>
        <pc:sldMkLst>
          <pc:docMk/>
          <pc:sldMk cId="1769319277" sldId="304"/>
        </pc:sldMkLst>
        <pc:spChg chg="add del mod">
          <ac:chgData name="Jerry Barton" userId="3010c3a4-bfab-43b6-a94d-0009b9f21ff7" providerId="ADAL" clId="{C643697B-4A6B-4724-B17F-25F2F1243CA4}" dt="2025-08-06T23:14:52.782" v="1904" actId="478"/>
          <ac:spMkLst>
            <pc:docMk/>
            <pc:sldMk cId="1769319277" sldId="304"/>
            <ac:spMk id="3" creationId="{C4411FBF-7FF2-6EFB-5E0D-C036E44E7D60}"/>
          </ac:spMkLst>
        </pc:spChg>
        <pc:spChg chg="add mod">
          <ac:chgData name="Jerry Barton" userId="3010c3a4-bfab-43b6-a94d-0009b9f21ff7" providerId="ADAL" clId="{C643697B-4A6B-4724-B17F-25F2F1243CA4}" dt="2025-08-06T23:35:05.916" v="2032" actId="403"/>
          <ac:spMkLst>
            <pc:docMk/>
            <pc:sldMk cId="1769319277" sldId="304"/>
            <ac:spMk id="4" creationId="{D80FF495-2492-D369-E8BF-7A92B6810BE0}"/>
          </ac:spMkLst>
        </pc:spChg>
        <pc:spChg chg="del">
          <ac:chgData name="Jerry Barton" userId="3010c3a4-bfab-43b6-a94d-0009b9f21ff7" providerId="ADAL" clId="{C643697B-4A6B-4724-B17F-25F2F1243CA4}" dt="2025-08-06T23:14:43.455" v="1900" actId="478"/>
          <ac:spMkLst>
            <pc:docMk/>
            <pc:sldMk cId="1769319277" sldId="304"/>
            <ac:spMk id="6" creationId="{7485544B-1B29-96FC-5F07-8F0898846FE2}"/>
          </ac:spMkLst>
        </pc:spChg>
        <pc:spChg chg="del">
          <ac:chgData name="Jerry Barton" userId="3010c3a4-bfab-43b6-a94d-0009b9f21ff7" providerId="ADAL" clId="{C643697B-4A6B-4724-B17F-25F2F1243CA4}" dt="2025-08-06T23:14:50.988" v="1903" actId="478"/>
          <ac:spMkLst>
            <pc:docMk/>
            <pc:sldMk cId="1769319277" sldId="304"/>
            <ac:spMk id="9" creationId="{3FE35822-6817-49A3-5F1F-FE62138CCA0C}"/>
          </ac:spMkLst>
        </pc:spChg>
        <pc:spChg chg="add mod">
          <ac:chgData name="Jerry Barton" userId="3010c3a4-bfab-43b6-a94d-0009b9f21ff7" providerId="ADAL" clId="{C643697B-4A6B-4724-B17F-25F2F1243CA4}" dt="2025-08-06T23:35:17.510" v="2033" actId="1076"/>
          <ac:spMkLst>
            <pc:docMk/>
            <pc:sldMk cId="1769319277" sldId="304"/>
            <ac:spMk id="11" creationId="{72324AEF-6203-3031-5C90-6742EF0171EC}"/>
          </ac:spMkLst>
        </pc:spChg>
        <pc:graphicFrameChg chg="del modGraphic">
          <ac:chgData name="Jerry Barton" userId="3010c3a4-bfab-43b6-a94d-0009b9f21ff7" providerId="ADAL" clId="{C643697B-4A6B-4724-B17F-25F2F1243CA4}" dt="2025-08-06T23:14:49.128" v="1902" actId="478"/>
          <ac:graphicFrameMkLst>
            <pc:docMk/>
            <pc:sldMk cId="1769319277" sldId="304"/>
            <ac:graphicFrameMk id="7" creationId="{B0C2FF32-6E77-5711-0010-45879E80D14F}"/>
          </ac:graphicFrameMkLst>
        </pc:graphicFrameChg>
        <pc:graphicFrameChg chg="add mod modGraphic">
          <ac:chgData name="Jerry Barton" userId="3010c3a4-bfab-43b6-a94d-0009b9f21ff7" providerId="ADAL" clId="{C643697B-4A6B-4724-B17F-25F2F1243CA4}" dt="2025-08-06T23:51:38.827" v="2194" actId="403"/>
          <ac:graphicFrameMkLst>
            <pc:docMk/>
            <pc:sldMk cId="1769319277" sldId="304"/>
            <ac:graphicFrameMk id="10" creationId="{BD3A8A24-C8FD-18E4-ABE8-75295DD184C7}"/>
          </ac:graphicFrameMkLst>
        </pc:graphicFrameChg>
        <pc:picChg chg="add del mod">
          <ac:chgData name="Jerry Barton" userId="3010c3a4-bfab-43b6-a94d-0009b9f21ff7" providerId="ADAL" clId="{C643697B-4A6B-4724-B17F-25F2F1243CA4}" dt="2025-08-06T23:24:08.205" v="1947" actId="478"/>
          <ac:picMkLst>
            <pc:docMk/>
            <pc:sldMk cId="1769319277" sldId="304"/>
            <ac:picMk id="8" creationId="{E23367C6-0217-DF13-2C0A-1DBFFAD3A3D3}"/>
          </ac:picMkLst>
        </pc:picChg>
      </pc:sldChg>
      <pc:sldChg chg="addSp delSp modSp add mod ord setBg">
        <pc:chgData name="Jerry Barton" userId="3010c3a4-bfab-43b6-a94d-0009b9f21ff7" providerId="ADAL" clId="{C643697B-4A6B-4724-B17F-25F2F1243CA4}" dt="2025-08-06T23:16:41.636" v="1930" actId="26606"/>
        <pc:sldMkLst>
          <pc:docMk/>
          <pc:sldMk cId="780719735" sldId="305"/>
        </pc:sldMkLst>
        <pc:spChg chg="del">
          <ac:chgData name="Jerry Barton" userId="3010c3a4-bfab-43b6-a94d-0009b9f21ff7" providerId="ADAL" clId="{C643697B-4A6B-4724-B17F-25F2F1243CA4}" dt="2025-08-06T23:15:53.956" v="1916" actId="478"/>
          <ac:spMkLst>
            <pc:docMk/>
            <pc:sldMk cId="780719735" sldId="305"/>
            <ac:spMk id="2" creationId="{F7312442-893B-BDEF-28AA-F9832C6051E5}"/>
          </ac:spMkLst>
        </pc:spChg>
        <pc:spChg chg="add del mod">
          <ac:chgData name="Jerry Barton" userId="3010c3a4-bfab-43b6-a94d-0009b9f21ff7" providerId="ADAL" clId="{C643697B-4A6B-4724-B17F-25F2F1243CA4}" dt="2025-08-06T23:15:59.515" v="1918" actId="478"/>
          <ac:spMkLst>
            <pc:docMk/>
            <pc:sldMk cId="780719735" sldId="305"/>
            <ac:spMk id="6" creationId="{644B490B-954D-50D5-4C30-56166B108E21}"/>
          </ac:spMkLst>
        </pc:spChg>
        <pc:spChg chg="add mod">
          <ac:chgData name="Jerry Barton" userId="3010c3a4-bfab-43b6-a94d-0009b9f21ff7" providerId="ADAL" clId="{C643697B-4A6B-4724-B17F-25F2F1243CA4}" dt="2025-08-06T23:16:41.636" v="1930" actId="26606"/>
          <ac:spMkLst>
            <pc:docMk/>
            <pc:sldMk cId="780719735" sldId="305"/>
            <ac:spMk id="8" creationId="{489BA577-ECA1-54E3-448C-2F6230D13B61}"/>
          </ac:spMkLst>
        </pc:spChg>
        <pc:picChg chg="del">
          <ac:chgData name="Jerry Barton" userId="3010c3a4-bfab-43b6-a94d-0009b9f21ff7" providerId="ADAL" clId="{C643697B-4A6B-4724-B17F-25F2F1243CA4}" dt="2025-08-06T23:15:57.663" v="1917" actId="478"/>
          <ac:picMkLst>
            <pc:docMk/>
            <pc:sldMk cId="780719735" sldId="305"/>
            <ac:picMk id="3" creationId="{E174884D-2F89-7845-3F58-05C97B0E67B1}"/>
          </ac:picMkLst>
        </pc:picChg>
        <pc:picChg chg="del">
          <ac:chgData name="Jerry Barton" userId="3010c3a4-bfab-43b6-a94d-0009b9f21ff7" providerId="ADAL" clId="{C643697B-4A6B-4724-B17F-25F2F1243CA4}" dt="2025-08-06T23:15:51.834" v="1915" actId="478"/>
          <ac:picMkLst>
            <pc:docMk/>
            <pc:sldMk cId="780719735" sldId="305"/>
            <ac:picMk id="4" creationId="{52CBE929-CF5B-26A1-B645-8DA6026214A1}"/>
          </ac:picMkLst>
        </pc:picChg>
        <pc:picChg chg="add mod ord">
          <ac:chgData name="Jerry Barton" userId="3010c3a4-bfab-43b6-a94d-0009b9f21ff7" providerId="ADAL" clId="{C643697B-4A6B-4724-B17F-25F2F1243CA4}" dt="2025-08-06T23:16:41.636" v="1930" actId="26606"/>
          <ac:picMkLst>
            <pc:docMk/>
            <pc:sldMk cId="780719735" sldId="305"/>
            <ac:picMk id="7" creationId="{3331D65B-5604-2BC8-369F-C5E5A0D4E55E}"/>
          </ac:picMkLst>
        </pc:picChg>
        <pc:picChg chg="add mod">
          <ac:chgData name="Jerry Barton" userId="3010c3a4-bfab-43b6-a94d-0009b9f21ff7" providerId="ADAL" clId="{C643697B-4A6B-4724-B17F-25F2F1243CA4}" dt="2025-08-06T23:16:40.393" v="1929" actId="1076"/>
          <ac:picMkLst>
            <pc:docMk/>
            <pc:sldMk cId="780719735" sldId="305"/>
            <ac:picMk id="9" creationId="{16E18E99-B695-3134-E114-BE640E5A9BC4}"/>
          </ac:picMkLst>
        </pc:picChg>
      </pc:sldChg>
      <pc:sldChg chg="addSp delSp modSp add mod ord">
        <pc:chgData name="Jerry Barton" userId="3010c3a4-bfab-43b6-a94d-0009b9f21ff7" providerId="ADAL" clId="{C643697B-4A6B-4724-B17F-25F2F1243CA4}" dt="2025-08-06T23:26:58.247" v="1974" actId="1076"/>
        <pc:sldMkLst>
          <pc:docMk/>
          <pc:sldMk cId="1242141250" sldId="306"/>
        </pc:sldMkLst>
        <pc:spChg chg="add del mod">
          <ac:chgData name="Jerry Barton" userId="3010c3a4-bfab-43b6-a94d-0009b9f21ff7" providerId="ADAL" clId="{C643697B-4A6B-4724-B17F-25F2F1243CA4}" dt="2025-08-06T23:26:37.575" v="1968" actId="478"/>
          <ac:spMkLst>
            <pc:docMk/>
            <pc:sldMk cId="1242141250" sldId="306"/>
            <ac:spMk id="3" creationId="{78253802-E746-E93D-D366-A0E6567B40FB}"/>
          </ac:spMkLst>
        </pc:spChg>
        <pc:spChg chg="del">
          <ac:chgData name="Jerry Barton" userId="3010c3a4-bfab-43b6-a94d-0009b9f21ff7" providerId="ADAL" clId="{C643697B-4A6B-4724-B17F-25F2F1243CA4}" dt="2025-08-06T23:26:32.701" v="1966" actId="478"/>
          <ac:spMkLst>
            <pc:docMk/>
            <pc:sldMk cId="1242141250" sldId="306"/>
            <ac:spMk id="4" creationId="{0205D64E-B810-F92F-6F66-C5048D51276B}"/>
          </ac:spMkLst>
        </pc:spChg>
        <pc:spChg chg="add mod">
          <ac:chgData name="Jerry Barton" userId="3010c3a4-bfab-43b6-a94d-0009b9f21ff7" providerId="ADAL" clId="{C643697B-4A6B-4724-B17F-25F2F1243CA4}" dt="2025-08-06T23:26:48.922" v="1971"/>
          <ac:spMkLst>
            <pc:docMk/>
            <pc:sldMk cId="1242141250" sldId="306"/>
            <ac:spMk id="7" creationId="{3F16B53A-28A3-17D5-DD39-6BCD5F3AA3A5}"/>
          </ac:spMkLst>
        </pc:spChg>
        <pc:spChg chg="del">
          <ac:chgData name="Jerry Barton" userId="3010c3a4-bfab-43b6-a94d-0009b9f21ff7" providerId="ADAL" clId="{C643697B-4A6B-4724-B17F-25F2F1243CA4}" dt="2025-08-06T23:26:35.528" v="1967" actId="478"/>
          <ac:spMkLst>
            <pc:docMk/>
            <pc:sldMk cId="1242141250" sldId="306"/>
            <ac:spMk id="11" creationId="{F59EDBEB-3CD2-0F24-5165-05EE38E4C46B}"/>
          </ac:spMkLst>
        </pc:spChg>
        <pc:graphicFrameChg chg="del modGraphic">
          <ac:chgData name="Jerry Barton" userId="3010c3a4-bfab-43b6-a94d-0009b9f21ff7" providerId="ADAL" clId="{C643697B-4A6B-4724-B17F-25F2F1243CA4}" dt="2025-08-06T23:26:30.843" v="1965" actId="478"/>
          <ac:graphicFrameMkLst>
            <pc:docMk/>
            <pc:sldMk cId="1242141250" sldId="306"/>
            <ac:graphicFrameMk id="10" creationId="{668812A6-51F7-5D29-741B-26D38E700932}"/>
          </ac:graphicFrameMkLst>
        </pc:graphicFrameChg>
        <pc:picChg chg="del">
          <ac:chgData name="Jerry Barton" userId="3010c3a4-bfab-43b6-a94d-0009b9f21ff7" providerId="ADAL" clId="{C643697B-4A6B-4724-B17F-25F2F1243CA4}" dt="2025-08-06T23:26:53.121" v="1972" actId="21"/>
          <ac:picMkLst>
            <pc:docMk/>
            <pc:sldMk cId="1242141250" sldId="306"/>
            <ac:picMk id="5" creationId="{38C3A1B8-7D47-F60C-2546-E414925F635C}"/>
          </ac:picMkLst>
        </pc:picChg>
        <pc:picChg chg="add mod">
          <ac:chgData name="Jerry Barton" userId="3010c3a4-bfab-43b6-a94d-0009b9f21ff7" providerId="ADAL" clId="{C643697B-4A6B-4724-B17F-25F2F1243CA4}" dt="2025-08-06T23:26:58.247" v="1974" actId="1076"/>
          <ac:picMkLst>
            <pc:docMk/>
            <pc:sldMk cId="1242141250" sldId="306"/>
            <ac:picMk id="6" creationId="{265CDC9B-3837-B61C-7C03-6FD0C899A025}"/>
          </ac:picMkLst>
        </pc:picChg>
        <pc:picChg chg="add mod">
          <ac:chgData name="Jerry Barton" userId="3010c3a4-bfab-43b6-a94d-0009b9f21ff7" providerId="ADAL" clId="{C643697B-4A6B-4724-B17F-25F2F1243CA4}" dt="2025-08-06T23:26:53.672" v="1973"/>
          <ac:picMkLst>
            <pc:docMk/>
            <pc:sldMk cId="1242141250" sldId="306"/>
            <ac:picMk id="8" creationId="{38C3A1B8-7D47-F60C-2546-E414925F635C}"/>
          </ac:picMkLst>
        </pc:picChg>
      </pc:sldChg>
      <pc:sldChg chg="addSp delSp modSp add mod ord">
        <pc:chgData name="Jerry Barton" userId="3010c3a4-bfab-43b6-a94d-0009b9f21ff7" providerId="ADAL" clId="{C643697B-4A6B-4724-B17F-25F2F1243CA4}" dt="2025-08-06T23:42:51.186" v="2099" actId="1076"/>
        <pc:sldMkLst>
          <pc:docMk/>
          <pc:sldMk cId="314701672" sldId="307"/>
        </pc:sldMkLst>
        <pc:spChg chg="add del mod">
          <ac:chgData name="Jerry Barton" userId="3010c3a4-bfab-43b6-a94d-0009b9f21ff7" providerId="ADAL" clId="{C643697B-4A6B-4724-B17F-25F2F1243CA4}" dt="2025-08-06T23:27:41.570" v="1982" actId="478"/>
          <ac:spMkLst>
            <pc:docMk/>
            <pc:sldMk cId="314701672" sldId="307"/>
            <ac:spMk id="3" creationId="{363723B5-96D2-1B15-C1D5-622977C22489}"/>
          </ac:spMkLst>
        </pc:spChg>
        <pc:spChg chg="add mod">
          <ac:chgData name="Jerry Barton" userId="3010c3a4-bfab-43b6-a94d-0009b9f21ff7" providerId="ADAL" clId="{C643697B-4A6B-4724-B17F-25F2F1243CA4}" dt="2025-08-06T23:42:51.186" v="2099" actId="1076"/>
          <ac:spMkLst>
            <pc:docMk/>
            <pc:sldMk cId="314701672" sldId="307"/>
            <ac:spMk id="4" creationId="{1DE7C77C-C346-D42F-113B-F5D5BE2BB916}"/>
          </ac:spMkLst>
        </pc:spChg>
        <pc:spChg chg="del">
          <ac:chgData name="Jerry Barton" userId="3010c3a4-bfab-43b6-a94d-0009b9f21ff7" providerId="ADAL" clId="{C643697B-4A6B-4724-B17F-25F2F1243CA4}" dt="2025-08-06T23:27:25.123" v="1979" actId="478"/>
          <ac:spMkLst>
            <pc:docMk/>
            <pc:sldMk cId="314701672" sldId="307"/>
            <ac:spMk id="7" creationId="{479DC7F6-35F7-6688-7C4F-0CCCBC9789B0}"/>
          </ac:spMkLst>
        </pc:spChg>
        <pc:spChg chg="add mod">
          <ac:chgData name="Jerry Barton" userId="3010c3a4-bfab-43b6-a94d-0009b9f21ff7" providerId="ADAL" clId="{C643697B-4A6B-4724-B17F-25F2F1243CA4}" dt="2025-08-06T23:28:05.928" v="1991" actId="1076"/>
          <ac:spMkLst>
            <pc:docMk/>
            <pc:sldMk cId="314701672" sldId="307"/>
            <ac:spMk id="9" creationId="{2B2A6ACF-04AD-18F6-51C5-79D7C93EDAC9}"/>
          </ac:spMkLst>
        </pc:spChg>
        <pc:graphicFrameChg chg="add mod modGraphic">
          <ac:chgData name="Jerry Barton" userId="3010c3a4-bfab-43b6-a94d-0009b9f21ff7" providerId="ADAL" clId="{C643697B-4A6B-4724-B17F-25F2F1243CA4}" dt="2025-08-06T23:28:10.005" v="1992" actId="1076"/>
          <ac:graphicFrameMkLst>
            <pc:docMk/>
            <pc:sldMk cId="314701672" sldId="307"/>
            <ac:graphicFrameMk id="5" creationId="{54FBFD4F-1CC9-46FB-614A-9F1D77ACBE69}"/>
          </ac:graphicFrameMkLst>
        </pc:graphicFrameChg>
        <pc:picChg chg="del">
          <ac:chgData name="Jerry Barton" userId="3010c3a4-bfab-43b6-a94d-0009b9f21ff7" providerId="ADAL" clId="{C643697B-4A6B-4724-B17F-25F2F1243CA4}" dt="2025-08-06T23:27:23.116" v="1978" actId="478"/>
          <ac:picMkLst>
            <pc:docMk/>
            <pc:sldMk cId="314701672" sldId="307"/>
            <ac:picMk id="6" creationId="{A48C9FD8-17B8-73F5-3F43-D0E32CDCAA38}"/>
          </ac:picMkLst>
        </pc:picChg>
      </pc:sldChg>
      <pc:sldChg chg="addSp delSp modSp add mod ord">
        <pc:chgData name="Jerry Barton" userId="3010c3a4-bfab-43b6-a94d-0009b9f21ff7" providerId="ADAL" clId="{C643697B-4A6B-4724-B17F-25F2F1243CA4}" dt="2025-08-06T23:31:22.615" v="2019"/>
        <pc:sldMkLst>
          <pc:docMk/>
          <pc:sldMk cId="2394337480" sldId="308"/>
        </pc:sldMkLst>
        <pc:spChg chg="add del mod">
          <ac:chgData name="Jerry Barton" userId="3010c3a4-bfab-43b6-a94d-0009b9f21ff7" providerId="ADAL" clId="{C643697B-4A6B-4724-B17F-25F2F1243CA4}" dt="2025-08-06T23:31:09.561" v="2015" actId="478"/>
          <ac:spMkLst>
            <pc:docMk/>
            <pc:sldMk cId="2394337480" sldId="308"/>
            <ac:spMk id="3" creationId="{FC2216AF-4FD7-1E12-835A-7D1B5DD3AC2D}"/>
          </ac:spMkLst>
        </pc:spChg>
        <pc:spChg chg="add mod">
          <ac:chgData name="Jerry Barton" userId="3010c3a4-bfab-43b6-a94d-0009b9f21ff7" providerId="ADAL" clId="{C643697B-4A6B-4724-B17F-25F2F1243CA4}" dt="2025-08-06T23:31:12.921" v="2016" actId="122"/>
          <ac:spMkLst>
            <pc:docMk/>
            <pc:sldMk cId="2394337480" sldId="308"/>
            <ac:spMk id="5" creationId="{82E418E1-532B-3527-F910-F2B850A79F71}"/>
          </ac:spMkLst>
        </pc:spChg>
        <pc:spChg chg="del">
          <ac:chgData name="Jerry Barton" userId="3010c3a4-bfab-43b6-a94d-0009b9f21ff7" providerId="ADAL" clId="{C643697B-4A6B-4724-B17F-25F2F1243CA4}" dt="2025-08-06T23:30:52.051" v="2012" actId="478"/>
          <ac:spMkLst>
            <pc:docMk/>
            <pc:sldMk cId="2394337480" sldId="308"/>
            <ac:spMk id="7" creationId="{4C6FAFC5-015F-E69A-C24B-1C631C516FAF}"/>
          </ac:spMkLst>
        </pc:spChg>
        <pc:picChg chg="add mod">
          <ac:chgData name="Jerry Barton" userId="3010c3a4-bfab-43b6-a94d-0009b9f21ff7" providerId="ADAL" clId="{C643697B-4A6B-4724-B17F-25F2F1243CA4}" dt="2025-08-06T23:31:16.952" v="2017" actId="1076"/>
          <ac:picMkLst>
            <pc:docMk/>
            <pc:sldMk cId="2394337480" sldId="308"/>
            <ac:picMk id="4" creationId="{AC06F1FE-B73B-E196-A761-2DC63EC5D5AA}"/>
          </ac:picMkLst>
        </pc:picChg>
        <pc:picChg chg="del">
          <ac:chgData name="Jerry Barton" userId="3010c3a4-bfab-43b6-a94d-0009b9f21ff7" providerId="ADAL" clId="{C643697B-4A6B-4724-B17F-25F2F1243CA4}" dt="2025-08-06T23:30:48.916" v="2011" actId="478"/>
          <ac:picMkLst>
            <pc:docMk/>
            <pc:sldMk cId="2394337480" sldId="308"/>
            <ac:picMk id="6" creationId="{581B53C4-901F-5F56-5B4D-7A30B0853A17}"/>
          </ac:picMkLst>
        </pc:picChg>
        <pc:picChg chg="del">
          <ac:chgData name="Jerry Barton" userId="3010c3a4-bfab-43b6-a94d-0009b9f21ff7" providerId="ADAL" clId="{C643697B-4A6B-4724-B17F-25F2F1243CA4}" dt="2025-08-06T23:31:22.095" v="2018" actId="21"/>
          <ac:picMkLst>
            <pc:docMk/>
            <pc:sldMk cId="2394337480" sldId="308"/>
            <ac:picMk id="8" creationId="{33E645B5-B4B5-6CEE-CF6A-007E771685FD}"/>
          </ac:picMkLst>
        </pc:picChg>
        <pc:picChg chg="add mod">
          <ac:chgData name="Jerry Barton" userId="3010c3a4-bfab-43b6-a94d-0009b9f21ff7" providerId="ADAL" clId="{C643697B-4A6B-4724-B17F-25F2F1243CA4}" dt="2025-08-06T23:31:22.615" v="2019"/>
          <ac:picMkLst>
            <pc:docMk/>
            <pc:sldMk cId="2394337480" sldId="308"/>
            <ac:picMk id="9" creationId="{33E645B5-B4B5-6CEE-CF6A-007E771685FD}"/>
          </ac:picMkLst>
        </pc:picChg>
      </pc:sldChg>
      <pc:sldChg chg="addSp delSp modSp add mod ord">
        <pc:chgData name="Jerry Barton" userId="3010c3a4-bfab-43b6-a94d-0009b9f21ff7" providerId="ADAL" clId="{C643697B-4A6B-4724-B17F-25F2F1243CA4}" dt="2025-08-06T23:51:27.597" v="2193" actId="403"/>
        <pc:sldMkLst>
          <pc:docMk/>
          <pc:sldMk cId="1204288032" sldId="309"/>
        </pc:sldMkLst>
        <pc:spChg chg="add mod">
          <ac:chgData name="Jerry Barton" userId="3010c3a4-bfab-43b6-a94d-0009b9f21ff7" providerId="ADAL" clId="{C643697B-4A6B-4724-B17F-25F2F1243CA4}" dt="2025-08-06T23:38:38.682" v="2072" actId="1076"/>
          <ac:spMkLst>
            <pc:docMk/>
            <pc:sldMk cId="1204288032" sldId="309"/>
            <ac:spMk id="2" creationId="{93FB911A-18FB-20C9-618F-F8B41C9A093F}"/>
          </ac:spMkLst>
        </pc:spChg>
        <pc:spChg chg="del">
          <ac:chgData name="Jerry Barton" userId="3010c3a4-bfab-43b6-a94d-0009b9f21ff7" providerId="ADAL" clId="{C643697B-4A6B-4724-B17F-25F2F1243CA4}" dt="2025-08-06T23:37:45.473" v="2060" actId="478"/>
          <ac:spMkLst>
            <pc:docMk/>
            <pc:sldMk cId="1204288032" sldId="309"/>
            <ac:spMk id="4" creationId="{496289B4-5907-78CE-D79D-0FA00685A581}"/>
          </ac:spMkLst>
        </pc:spChg>
        <pc:spChg chg="add mod">
          <ac:chgData name="Jerry Barton" userId="3010c3a4-bfab-43b6-a94d-0009b9f21ff7" providerId="ADAL" clId="{C643697B-4A6B-4724-B17F-25F2F1243CA4}" dt="2025-08-06T23:38:30.726" v="2071" actId="1076"/>
          <ac:spMkLst>
            <pc:docMk/>
            <pc:sldMk cId="1204288032" sldId="309"/>
            <ac:spMk id="6" creationId="{77A4C599-A6EF-CB71-6B27-E51DD4071BE9}"/>
          </ac:spMkLst>
        </pc:spChg>
        <pc:spChg chg="del">
          <ac:chgData name="Jerry Barton" userId="3010c3a4-bfab-43b6-a94d-0009b9f21ff7" providerId="ADAL" clId="{C643697B-4A6B-4724-B17F-25F2F1243CA4}" dt="2025-08-06T23:37:47.901" v="2061" actId="478"/>
          <ac:spMkLst>
            <pc:docMk/>
            <pc:sldMk cId="1204288032" sldId="309"/>
            <ac:spMk id="9" creationId="{00376B84-5D88-F72D-7B5B-6BC88DA81802}"/>
          </ac:spMkLst>
        </pc:spChg>
        <pc:graphicFrameChg chg="add mod modGraphic">
          <ac:chgData name="Jerry Barton" userId="3010c3a4-bfab-43b6-a94d-0009b9f21ff7" providerId="ADAL" clId="{C643697B-4A6B-4724-B17F-25F2F1243CA4}" dt="2025-08-06T23:51:27.597" v="2193" actId="403"/>
          <ac:graphicFrameMkLst>
            <pc:docMk/>
            <pc:sldMk cId="1204288032" sldId="309"/>
            <ac:graphicFrameMk id="3" creationId="{68330177-EB8A-BA95-0A1E-03396AF1D994}"/>
          </ac:graphicFrameMkLst>
        </pc:graphicFrameChg>
        <pc:graphicFrameChg chg="del">
          <ac:chgData name="Jerry Barton" userId="3010c3a4-bfab-43b6-a94d-0009b9f21ff7" providerId="ADAL" clId="{C643697B-4A6B-4724-B17F-25F2F1243CA4}" dt="2025-08-06T23:37:42.729" v="2059" actId="478"/>
          <ac:graphicFrameMkLst>
            <pc:docMk/>
            <pc:sldMk cId="1204288032" sldId="309"/>
            <ac:graphicFrameMk id="5" creationId="{09A95909-D6B1-10A0-B4C4-6BD7442834D9}"/>
          </ac:graphicFrameMkLst>
        </pc:graphicFrameChg>
        <pc:picChg chg="add mod">
          <ac:chgData name="Jerry Barton" userId="3010c3a4-bfab-43b6-a94d-0009b9f21ff7" providerId="ADAL" clId="{C643697B-4A6B-4724-B17F-25F2F1243CA4}" dt="2025-08-06T23:38:06.840" v="2065"/>
          <ac:picMkLst>
            <pc:docMk/>
            <pc:sldMk cId="1204288032" sldId="309"/>
            <ac:picMk id="7" creationId="{52E2C048-B8EE-8757-774D-E32F342B1A00}"/>
          </ac:picMkLst>
        </pc:picChg>
        <pc:picChg chg="del">
          <ac:chgData name="Jerry Barton" userId="3010c3a4-bfab-43b6-a94d-0009b9f21ff7" providerId="ADAL" clId="{C643697B-4A6B-4724-B17F-25F2F1243CA4}" dt="2025-08-06T23:38:06.450" v="2064" actId="21"/>
          <ac:picMkLst>
            <pc:docMk/>
            <pc:sldMk cId="1204288032" sldId="309"/>
            <ac:picMk id="8" creationId="{52E2C048-B8EE-8757-774D-E32F342B1A00}"/>
          </ac:picMkLst>
        </pc:picChg>
      </pc:sldChg>
      <pc:sldChg chg="addSp delSp modSp add mod">
        <pc:chgData name="Jerry Barton" userId="3010c3a4-bfab-43b6-a94d-0009b9f21ff7" providerId="ADAL" clId="{C643697B-4A6B-4724-B17F-25F2F1243CA4}" dt="2025-08-06T23:39:54.017" v="2081"/>
        <pc:sldMkLst>
          <pc:docMk/>
          <pc:sldMk cId="2967230503" sldId="310"/>
        </pc:sldMkLst>
        <pc:spChg chg="del">
          <ac:chgData name="Jerry Barton" userId="3010c3a4-bfab-43b6-a94d-0009b9f21ff7" providerId="ADAL" clId="{C643697B-4A6B-4724-B17F-25F2F1243CA4}" dt="2025-08-06T23:39:37.875" v="2077" actId="478"/>
          <ac:spMkLst>
            <pc:docMk/>
            <pc:sldMk cId="2967230503" sldId="310"/>
            <ac:spMk id="6" creationId="{BC3FD12D-E970-CE96-C44F-C9CA0A30AAA6}"/>
          </ac:spMkLst>
        </pc:spChg>
        <pc:graphicFrameChg chg="del">
          <ac:chgData name="Jerry Barton" userId="3010c3a4-bfab-43b6-a94d-0009b9f21ff7" providerId="ADAL" clId="{C643697B-4A6B-4724-B17F-25F2F1243CA4}" dt="2025-08-06T23:39:35.789" v="2076" actId="478"/>
          <ac:graphicFrameMkLst>
            <pc:docMk/>
            <pc:sldMk cId="2967230503" sldId="310"/>
            <ac:graphicFrameMk id="3" creationId="{582CDFF6-A713-0FB3-8F10-B5D1E1EA1D0D}"/>
          </ac:graphicFrameMkLst>
        </pc:graphicFrameChg>
        <pc:picChg chg="add mod">
          <ac:chgData name="Jerry Barton" userId="3010c3a4-bfab-43b6-a94d-0009b9f21ff7" providerId="ADAL" clId="{C643697B-4A6B-4724-B17F-25F2F1243CA4}" dt="2025-08-06T23:39:47.916" v="2079"/>
          <ac:picMkLst>
            <pc:docMk/>
            <pc:sldMk cId="2967230503" sldId="310"/>
            <ac:picMk id="4" creationId="{5F632E3E-6942-F7BC-E808-57DF7BC7F8BC}"/>
          </ac:picMkLst>
        </pc:picChg>
        <pc:picChg chg="add mod">
          <ac:chgData name="Jerry Barton" userId="3010c3a4-bfab-43b6-a94d-0009b9f21ff7" providerId="ADAL" clId="{C643697B-4A6B-4724-B17F-25F2F1243CA4}" dt="2025-08-06T23:39:54.017" v="2081"/>
          <ac:picMkLst>
            <pc:docMk/>
            <pc:sldMk cId="2967230503" sldId="310"/>
            <ac:picMk id="5" creationId="{871E6936-E076-D52C-C4F0-BF4CD129FCF3}"/>
          </ac:picMkLst>
        </pc:picChg>
        <pc:picChg chg="del">
          <ac:chgData name="Jerry Barton" userId="3010c3a4-bfab-43b6-a94d-0009b9f21ff7" providerId="ADAL" clId="{C643697B-4A6B-4724-B17F-25F2F1243CA4}" dt="2025-08-06T23:39:51.927" v="2080" actId="21"/>
          <ac:picMkLst>
            <pc:docMk/>
            <pc:sldMk cId="2967230503" sldId="310"/>
            <ac:picMk id="7" creationId="{871E6936-E076-D52C-C4F0-BF4CD129FCF3}"/>
          </ac:picMkLst>
        </pc:picChg>
      </pc:sldChg>
      <pc:sldChg chg="addSp delSp modSp add mod ord">
        <pc:chgData name="Jerry Barton" userId="3010c3a4-bfab-43b6-a94d-0009b9f21ff7" providerId="ADAL" clId="{C643697B-4A6B-4724-B17F-25F2F1243CA4}" dt="2025-08-06T23:51:21.280" v="2192" actId="403"/>
        <pc:sldMkLst>
          <pc:docMk/>
          <pc:sldMk cId="101138567" sldId="311"/>
        </pc:sldMkLst>
        <pc:spChg chg="del">
          <ac:chgData name="Jerry Barton" userId="3010c3a4-bfab-43b6-a94d-0009b9f21ff7" providerId="ADAL" clId="{C643697B-4A6B-4724-B17F-25F2F1243CA4}" dt="2025-08-06T23:43:32.195" v="2104" actId="478"/>
          <ac:spMkLst>
            <pc:docMk/>
            <pc:sldMk cId="101138567" sldId="311"/>
            <ac:spMk id="2" creationId="{84CC3B52-018D-C041-3836-E0422BE050BD}"/>
          </ac:spMkLst>
        </pc:spChg>
        <pc:spChg chg="add del mod">
          <ac:chgData name="Jerry Barton" userId="3010c3a4-bfab-43b6-a94d-0009b9f21ff7" providerId="ADAL" clId="{C643697B-4A6B-4724-B17F-25F2F1243CA4}" dt="2025-08-06T23:43:35.029" v="2105" actId="478"/>
          <ac:spMkLst>
            <pc:docMk/>
            <pc:sldMk cId="101138567" sldId="311"/>
            <ac:spMk id="5" creationId="{F15046ED-A9E8-7981-1E0D-79EEB086133C}"/>
          </ac:spMkLst>
        </pc:spChg>
        <pc:spChg chg="del">
          <ac:chgData name="Jerry Barton" userId="3010c3a4-bfab-43b6-a94d-0009b9f21ff7" providerId="ADAL" clId="{C643697B-4A6B-4724-B17F-25F2F1243CA4}" dt="2025-08-06T23:43:28.914" v="2103" actId="478"/>
          <ac:spMkLst>
            <pc:docMk/>
            <pc:sldMk cId="101138567" sldId="311"/>
            <ac:spMk id="6" creationId="{61732328-3581-A0B4-A187-D530F1FB6A3F}"/>
          </ac:spMkLst>
        </pc:spChg>
        <pc:spChg chg="add mod">
          <ac:chgData name="Jerry Barton" userId="3010c3a4-bfab-43b6-a94d-0009b9f21ff7" providerId="ADAL" clId="{C643697B-4A6B-4724-B17F-25F2F1243CA4}" dt="2025-08-06T23:43:47.495" v="2107"/>
          <ac:spMkLst>
            <pc:docMk/>
            <pc:sldMk cId="101138567" sldId="311"/>
            <ac:spMk id="9" creationId="{BBC5AAFB-65D7-1716-E913-FE2C16BA1229}"/>
          </ac:spMkLst>
        </pc:spChg>
        <pc:spChg chg="add mod">
          <ac:chgData name="Jerry Barton" userId="3010c3a4-bfab-43b6-a94d-0009b9f21ff7" providerId="ADAL" clId="{C643697B-4A6B-4724-B17F-25F2F1243CA4}" dt="2025-08-06T23:44:17.581" v="2113" actId="115"/>
          <ac:spMkLst>
            <pc:docMk/>
            <pc:sldMk cId="101138567" sldId="311"/>
            <ac:spMk id="10" creationId="{F616AD66-EC51-118F-0FF5-C02C5A8B46BF}"/>
          </ac:spMkLst>
        </pc:spChg>
        <pc:graphicFrameChg chg="del">
          <ac:chgData name="Jerry Barton" userId="3010c3a4-bfab-43b6-a94d-0009b9f21ff7" providerId="ADAL" clId="{C643697B-4A6B-4724-B17F-25F2F1243CA4}" dt="2025-08-06T23:43:28.914" v="2103" actId="478"/>
          <ac:graphicFrameMkLst>
            <pc:docMk/>
            <pc:sldMk cId="101138567" sldId="311"/>
            <ac:graphicFrameMk id="3" creationId="{15D8E365-2D60-0742-4C7E-8F07FBB4C922}"/>
          </ac:graphicFrameMkLst>
        </pc:graphicFrameChg>
        <pc:graphicFrameChg chg="add mod modGraphic">
          <ac:chgData name="Jerry Barton" userId="3010c3a4-bfab-43b6-a94d-0009b9f21ff7" providerId="ADAL" clId="{C643697B-4A6B-4724-B17F-25F2F1243CA4}" dt="2025-08-06T23:51:21.280" v="2192" actId="403"/>
          <ac:graphicFrameMkLst>
            <pc:docMk/>
            <pc:sldMk cId="101138567" sldId="311"/>
            <ac:graphicFrameMk id="8" creationId="{792582BE-4381-3A4A-B48D-3FF93D7491E1}"/>
          </ac:graphicFrameMkLst>
        </pc:graphicFrameChg>
      </pc:sldChg>
      <pc:sldChg chg="addSp delSp modSp add mod ord">
        <pc:chgData name="Jerry Barton" userId="3010c3a4-bfab-43b6-a94d-0009b9f21ff7" providerId="ADAL" clId="{C643697B-4A6B-4724-B17F-25F2F1243CA4}" dt="2025-08-06T23:54:42.685" v="2286" actId="1076"/>
        <pc:sldMkLst>
          <pc:docMk/>
          <pc:sldMk cId="662584844" sldId="312"/>
        </pc:sldMkLst>
        <pc:spChg chg="del">
          <ac:chgData name="Jerry Barton" userId="3010c3a4-bfab-43b6-a94d-0009b9f21ff7" providerId="ADAL" clId="{C643697B-4A6B-4724-B17F-25F2F1243CA4}" dt="2025-08-06T23:45:14.331" v="2123" actId="478"/>
          <ac:spMkLst>
            <pc:docMk/>
            <pc:sldMk cId="662584844" sldId="312"/>
            <ac:spMk id="2" creationId="{A0EC97CA-84A8-263D-26E0-CBDDDCF7953C}"/>
          </ac:spMkLst>
        </pc:spChg>
        <pc:spChg chg="add del mod">
          <ac:chgData name="Jerry Barton" userId="3010c3a4-bfab-43b6-a94d-0009b9f21ff7" providerId="ADAL" clId="{C643697B-4A6B-4724-B17F-25F2F1243CA4}" dt="2025-08-06T23:45:36.914" v="2129" actId="478"/>
          <ac:spMkLst>
            <pc:docMk/>
            <pc:sldMk cId="662584844" sldId="312"/>
            <ac:spMk id="6" creationId="{937380A6-1A49-3651-5087-F1D1F175A86C}"/>
          </ac:spMkLst>
        </pc:spChg>
        <pc:spChg chg="add mod">
          <ac:chgData name="Jerry Barton" userId="3010c3a4-bfab-43b6-a94d-0009b9f21ff7" providerId="ADAL" clId="{C643697B-4A6B-4724-B17F-25F2F1243CA4}" dt="2025-08-06T23:54:42.685" v="2286" actId="1076"/>
          <ac:spMkLst>
            <pc:docMk/>
            <pc:sldMk cId="662584844" sldId="312"/>
            <ac:spMk id="8" creationId="{D5C083EB-37AF-8C7C-F46C-2640B542FDDC}"/>
          </ac:spMkLst>
        </pc:spChg>
        <pc:picChg chg="del">
          <ac:chgData name="Jerry Barton" userId="3010c3a4-bfab-43b6-a94d-0009b9f21ff7" providerId="ADAL" clId="{C643697B-4A6B-4724-B17F-25F2F1243CA4}" dt="2025-08-06T23:45:11.589" v="2122" actId="478"/>
          <ac:picMkLst>
            <pc:docMk/>
            <pc:sldMk cId="662584844" sldId="312"/>
            <ac:picMk id="4" creationId="{28802CE9-5B49-90ED-847A-11B1ABAC169E}"/>
          </ac:picMkLst>
        </pc:picChg>
        <pc:picChg chg="del">
          <ac:chgData name="Jerry Barton" userId="3010c3a4-bfab-43b6-a94d-0009b9f21ff7" providerId="ADAL" clId="{C643697B-4A6B-4724-B17F-25F2F1243CA4}" dt="2025-08-06T23:45:31.487" v="2127" actId="21"/>
          <ac:picMkLst>
            <pc:docMk/>
            <pc:sldMk cId="662584844" sldId="312"/>
            <ac:picMk id="5" creationId="{238138BB-99F7-D6D2-99CF-7BA59146400F}"/>
          </ac:picMkLst>
        </pc:picChg>
        <pc:picChg chg="add mod">
          <ac:chgData name="Jerry Barton" userId="3010c3a4-bfab-43b6-a94d-0009b9f21ff7" providerId="ADAL" clId="{C643697B-4A6B-4724-B17F-25F2F1243CA4}" dt="2025-08-06T23:46:07.956" v="2139" actId="1076"/>
          <ac:picMkLst>
            <pc:docMk/>
            <pc:sldMk cId="662584844" sldId="312"/>
            <ac:picMk id="7" creationId="{637E5931-1BEC-00C5-E0CB-DB3659EFE6AE}"/>
          </ac:picMkLst>
        </pc:picChg>
        <pc:picChg chg="add mod">
          <ac:chgData name="Jerry Barton" userId="3010c3a4-bfab-43b6-a94d-0009b9f21ff7" providerId="ADAL" clId="{C643697B-4A6B-4724-B17F-25F2F1243CA4}" dt="2025-08-06T23:45:31.908" v="2128"/>
          <ac:picMkLst>
            <pc:docMk/>
            <pc:sldMk cId="662584844" sldId="312"/>
            <ac:picMk id="9" creationId="{238138BB-99F7-D6D2-99CF-7BA59146400F}"/>
          </ac:picMkLst>
        </pc:picChg>
      </pc:sldChg>
      <pc:sldChg chg="addSp delSp modSp add mod ord">
        <pc:chgData name="Jerry Barton" userId="3010c3a4-bfab-43b6-a94d-0009b9f21ff7" providerId="ADAL" clId="{C643697B-4A6B-4724-B17F-25F2F1243CA4}" dt="2025-08-06T23:51:08.750" v="2191" actId="403"/>
        <pc:sldMkLst>
          <pc:docMk/>
          <pc:sldMk cId="1050726180" sldId="313"/>
        </pc:sldMkLst>
        <pc:spChg chg="add mod">
          <ac:chgData name="Jerry Barton" userId="3010c3a4-bfab-43b6-a94d-0009b9f21ff7" providerId="ADAL" clId="{C643697B-4A6B-4724-B17F-25F2F1243CA4}" dt="2025-08-06T23:48:34.180" v="2166"/>
          <ac:spMkLst>
            <pc:docMk/>
            <pc:sldMk cId="1050726180" sldId="313"/>
            <ac:spMk id="2" creationId="{9C51EC3E-837A-6A16-3C47-ACB4597A581D}"/>
          </ac:spMkLst>
        </pc:spChg>
        <pc:spChg chg="del">
          <ac:chgData name="Jerry Barton" userId="3010c3a4-bfab-43b6-a94d-0009b9f21ff7" providerId="ADAL" clId="{C643697B-4A6B-4724-B17F-25F2F1243CA4}" dt="2025-08-06T23:48:15.468" v="2164" actId="478"/>
          <ac:spMkLst>
            <pc:docMk/>
            <pc:sldMk cId="1050726180" sldId="313"/>
            <ac:spMk id="8" creationId="{91D046DB-FF6B-14E2-F33F-5BE048B2F222}"/>
          </ac:spMkLst>
        </pc:spChg>
        <pc:spChg chg="add mod">
          <ac:chgData name="Jerry Barton" userId="3010c3a4-bfab-43b6-a94d-0009b9f21ff7" providerId="ADAL" clId="{C643697B-4A6B-4724-B17F-25F2F1243CA4}" dt="2025-08-06T23:50:55.365" v="2189" actId="115"/>
          <ac:spMkLst>
            <pc:docMk/>
            <pc:sldMk cId="1050726180" sldId="313"/>
            <ac:spMk id="10" creationId="{EE13E012-A708-CAEA-2412-8F71BEEAA109}"/>
          </ac:spMkLst>
        </pc:spChg>
        <pc:graphicFrameChg chg="add mod modGraphic">
          <ac:chgData name="Jerry Barton" userId="3010c3a4-bfab-43b6-a94d-0009b9f21ff7" providerId="ADAL" clId="{C643697B-4A6B-4724-B17F-25F2F1243CA4}" dt="2025-08-06T23:51:08.750" v="2191" actId="403"/>
          <ac:graphicFrameMkLst>
            <pc:docMk/>
            <pc:sldMk cId="1050726180" sldId="313"/>
            <ac:graphicFrameMk id="3" creationId="{E3E63C10-8DE4-EA08-8A7D-3DF39438B8FA}"/>
          </ac:graphicFrameMkLst>
        </pc:graphicFrameChg>
        <pc:picChg chg="add mod">
          <ac:chgData name="Jerry Barton" userId="3010c3a4-bfab-43b6-a94d-0009b9f21ff7" providerId="ADAL" clId="{C643697B-4A6B-4724-B17F-25F2F1243CA4}" dt="2025-08-06T23:49:39.671" v="2176"/>
          <ac:picMkLst>
            <pc:docMk/>
            <pc:sldMk cId="1050726180" sldId="313"/>
            <ac:picMk id="4" creationId="{F9C5A672-5BDA-22D3-3D11-59157B78DA17}"/>
          </ac:picMkLst>
        </pc:picChg>
        <pc:picChg chg="del">
          <ac:chgData name="Jerry Barton" userId="3010c3a4-bfab-43b6-a94d-0009b9f21ff7" providerId="ADAL" clId="{C643697B-4A6B-4724-B17F-25F2F1243CA4}" dt="2025-08-06T23:48:09.518" v="2163" actId="478"/>
          <ac:picMkLst>
            <pc:docMk/>
            <pc:sldMk cId="1050726180" sldId="313"/>
            <ac:picMk id="7" creationId="{00D24EFD-72BE-9C3B-6E3F-8A6FF7BEB660}"/>
          </ac:picMkLst>
        </pc:picChg>
        <pc:picChg chg="del">
          <ac:chgData name="Jerry Barton" userId="3010c3a4-bfab-43b6-a94d-0009b9f21ff7" providerId="ADAL" clId="{C643697B-4A6B-4724-B17F-25F2F1243CA4}" dt="2025-08-06T23:49:39.247" v="2175" actId="21"/>
          <ac:picMkLst>
            <pc:docMk/>
            <pc:sldMk cId="1050726180" sldId="313"/>
            <ac:picMk id="9" creationId="{F9C5A672-5BDA-22D3-3D11-59157B78DA17}"/>
          </ac:picMkLst>
        </pc:picChg>
      </pc:sldChg>
      <pc:sldChg chg="addSp delSp modSp add mod ord">
        <pc:chgData name="Jerry Barton" userId="3010c3a4-bfab-43b6-a94d-0009b9f21ff7" providerId="ADAL" clId="{C643697B-4A6B-4724-B17F-25F2F1243CA4}" dt="2025-08-06T23:50:31.944" v="2185" actId="1076"/>
        <pc:sldMkLst>
          <pc:docMk/>
          <pc:sldMk cId="1915945590" sldId="314"/>
        </pc:sldMkLst>
        <pc:spChg chg="add del mod">
          <ac:chgData name="Jerry Barton" userId="3010c3a4-bfab-43b6-a94d-0009b9f21ff7" providerId="ADAL" clId="{C643697B-4A6B-4724-B17F-25F2F1243CA4}" dt="2025-08-06T23:46:48.008" v="2150" actId="478"/>
          <ac:spMkLst>
            <pc:docMk/>
            <pc:sldMk cId="1915945590" sldId="314"/>
            <ac:spMk id="3" creationId="{B2C96E71-8B58-ECCA-CD7C-5F82ADCE6E73}"/>
          </ac:spMkLst>
        </pc:spChg>
        <pc:spChg chg="add mod">
          <ac:chgData name="Jerry Barton" userId="3010c3a4-bfab-43b6-a94d-0009b9f21ff7" providerId="ADAL" clId="{C643697B-4A6B-4724-B17F-25F2F1243CA4}" dt="2025-08-06T23:49:20.430" v="2172" actId="1076"/>
          <ac:spMkLst>
            <pc:docMk/>
            <pc:sldMk cId="1915945590" sldId="314"/>
            <ac:spMk id="5" creationId="{6A402C24-89B6-7018-370B-79097F90871B}"/>
          </ac:spMkLst>
        </pc:spChg>
        <pc:spChg chg="del">
          <ac:chgData name="Jerry Barton" userId="3010c3a4-bfab-43b6-a94d-0009b9f21ff7" providerId="ADAL" clId="{C643697B-4A6B-4724-B17F-25F2F1243CA4}" dt="2025-08-06T23:46:45.146" v="2148" actId="478"/>
          <ac:spMkLst>
            <pc:docMk/>
            <pc:sldMk cId="1915945590" sldId="314"/>
            <ac:spMk id="9" creationId="{56C61D0C-DB98-2DE6-0B8D-3F268C45376D}"/>
          </ac:spMkLst>
        </pc:spChg>
        <pc:spChg chg="del">
          <ac:chgData name="Jerry Barton" userId="3010c3a4-bfab-43b6-a94d-0009b9f21ff7" providerId="ADAL" clId="{C643697B-4A6B-4724-B17F-25F2F1243CA4}" dt="2025-08-06T23:46:46.883" v="2149" actId="478"/>
          <ac:spMkLst>
            <pc:docMk/>
            <pc:sldMk cId="1915945590" sldId="314"/>
            <ac:spMk id="10" creationId="{E22B1E13-3344-7E75-EDD2-84FDDC697473}"/>
          </ac:spMkLst>
        </pc:spChg>
        <pc:graphicFrameChg chg="del">
          <ac:chgData name="Jerry Barton" userId="3010c3a4-bfab-43b6-a94d-0009b9f21ff7" providerId="ADAL" clId="{C643697B-4A6B-4724-B17F-25F2F1243CA4}" dt="2025-08-06T23:46:43.249" v="2147" actId="478"/>
          <ac:graphicFrameMkLst>
            <pc:docMk/>
            <pc:sldMk cId="1915945590" sldId="314"/>
            <ac:graphicFrameMk id="8" creationId="{6510AD05-DBEE-6644-F92F-C70DFB04691C}"/>
          </ac:graphicFrameMkLst>
        </pc:graphicFrameChg>
        <pc:picChg chg="add mod">
          <ac:chgData name="Jerry Barton" userId="3010c3a4-bfab-43b6-a94d-0009b9f21ff7" providerId="ADAL" clId="{C643697B-4A6B-4724-B17F-25F2F1243CA4}" dt="2025-08-06T23:47:49.162" v="2162"/>
          <ac:picMkLst>
            <pc:docMk/>
            <pc:sldMk cId="1915945590" sldId="314"/>
            <ac:picMk id="4" creationId="{A857A395-BD7D-0BCD-49EE-261A2BE209EF}"/>
          </ac:picMkLst>
        </pc:picChg>
        <pc:picChg chg="add mod">
          <ac:chgData name="Jerry Barton" userId="3010c3a4-bfab-43b6-a94d-0009b9f21ff7" providerId="ADAL" clId="{C643697B-4A6B-4724-B17F-25F2F1243CA4}" dt="2025-08-06T23:50:31.944" v="2185" actId="1076"/>
          <ac:picMkLst>
            <pc:docMk/>
            <pc:sldMk cId="1915945590" sldId="314"/>
            <ac:picMk id="6" creationId="{16F198ED-6A3C-2D56-0D96-EBAEFAFC10EF}"/>
          </ac:picMkLst>
        </pc:picChg>
        <pc:picChg chg="del">
          <ac:chgData name="Jerry Barton" userId="3010c3a4-bfab-43b6-a94d-0009b9f21ff7" providerId="ADAL" clId="{C643697B-4A6B-4724-B17F-25F2F1243CA4}" dt="2025-08-06T23:50:20.383" v="2183" actId="21"/>
          <ac:picMkLst>
            <pc:docMk/>
            <pc:sldMk cId="1915945590" sldId="314"/>
            <ac:picMk id="7" creationId="{16F198ED-6A3C-2D56-0D96-EBAEFAFC10EF}"/>
          </ac:picMkLst>
        </pc:picChg>
      </pc:sldChg>
      <pc:sldChg chg="addSp delSp modSp add mod">
        <pc:chgData name="Jerry Barton" userId="3010c3a4-bfab-43b6-a94d-0009b9f21ff7" providerId="ADAL" clId="{C643697B-4A6B-4724-B17F-25F2F1243CA4}" dt="2025-08-06T23:59:02.455" v="2376" actId="1076"/>
        <pc:sldMkLst>
          <pc:docMk/>
          <pc:sldMk cId="3037445238" sldId="315"/>
        </pc:sldMkLst>
        <pc:spChg chg="add del mod">
          <ac:chgData name="Jerry Barton" userId="3010c3a4-bfab-43b6-a94d-0009b9f21ff7" providerId="ADAL" clId="{C643697B-4A6B-4724-B17F-25F2F1243CA4}" dt="2025-08-06T23:54:58.419" v="2289" actId="478"/>
          <ac:spMkLst>
            <pc:docMk/>
            <pc:sldMk cId="3037445238" sldId="315"/>
            <ac:spMk id="3" creationId="{9F5B1A0D-9F4C-A014-8214-5D3C45EDAB26}"/>
          </ac:spMkLst>
        </pc:spChg>
        <pc:spChg chg="add mod">
          <ac:chgData name="Jerry Barton" userId="3010c3a4-bfab-43b6-a94d-0009b9f21ff7" providerId="ADAL" clId="{C643697B-4A6B-4724-B17F-25F2F1243CA4}" dt="2025-08-06T23:59:02.455" v="2376" actId="1076"/>
          <ac:spMkLst>
            <pc:docMk/>
            <pc:sldMk cId="3037445238" sldId="315"/>
            <ac:spMk id="4" creationId="{8890C176-BC5D-432A-99EF-7FA2BD7BDF50}"/>
          </ac:spMkLst>
        </pc:spChg>
        <pc:spChg chg="del">
          <ac:chgData name="Jerry Barton" userId="3010c3a4-bfab-43b6-a94d-0009b9f21ff7" providerId="ADAL" clId="{C643697B-4A6B-4724-B17F-25F2F1243CA4}" dt="2025-08-06T23:55:01.264" v="2290" actId="478"/>
          <ac:spMkLst>
            <pc:docMk/>
            <pc:sldMk cId="3037445238" sldId="315"/>
            <ac:spMk id="6" creationId="{96CCADA6-F465-A0DB-6627-6D5C7FAB322E}"/>
          </ac:spMkLst>
        </pc:spChg>
        <pc:picChg chg="add del mod">
          <ac:chgData name="Jerry Barton" userId="3010c3a4-bfab-43b6-a94d-0009b9f21ff7" providerId="ADAL" clId="{C643697B-4A6B-4724-B17F-25F2F1243CA4}" dt="2025-08-06T23:58:58.614" v="2375" actId="478"/>
          <ac:picMkLst>
            <pc:docMk/>
            <pc:sldMk cId="3037445238" sldId="315"/>
            <ac:picMk id="7" creationId="{DA7ABE20-445A-62B1-D323-FC4AC5306E2C}"/>
          </ac:picMkLst>
        </pc:picChg>
        <pc:picChg chg="del">
          <ac:chgData name="Jerry Barton" userId="3010c3a4-bfab-43b6-a94d-0009b9f21ff7" providerId="ADAL" clId="{C643697B-4A6B-4724-B17F-25F2F1243CA4}" dt="2025-08-06T23:54:56.419" v="2288" actId="478"/>
          <ac:picMkLst>
            <pc:docMk/>
            <pc:sldMk cId="3037445238" sldId="315"/>
            <ac:picMk id="8" creationId="{1ABB5EBC-2F49-6688-EE35-1740CD289ABE}"/>
          </ac:picMkLst>
        </pc:picChg>
      </pc:sldChg>
      <pc:sldChg chg="addSp delSp modSp add mod ord">
        <pc:chgData name="Jerry Barton" userId="3010c3a4-bfab-43b6-a94d-0009b9f21ff7" providerId="ADAL" clId="{C643697B-4A6B-4724-B17F-25F2F1243CA4}" dt="2025-08-06T23:58:45.430" v="2372" actId="1076"/>
        <pc:sldMkLst>
          <pc:docMk/>
          <pc:sldMk cId="2205865045" sldId="316"/>
        </pc:sldMkLst>
        <pc:spChg chg="add del mod">
          <ac:chgData name="Jerry Barton" userId="3010c3a4-bfab-43b6-a94d-0009b9f21ff7" providerId="ADAL" clId="{C643697B-4A6B-4724-B17F-25F2F1243CA4}" dt="2025-08-06T23:57:13.561" v="2322" actId="21"/>
          <ac:spMkLst>
            <pc:docMk/>
            <pc:sldMk cId="2205865045" sldId="316"/>
            <ac:spMk id="3" creationId="{580A43AE-1AF9-4919-EA08-38E6EF17C7AF}"/>
          </ac:spMkLst>
        </pc:spChg>
        <pc:spChg chg="mod">
          <ac:chgData name="Jerry Barton" userId="3010c3a4-bfab-43b6-a94d-0009b9f21ff7" providerId="ADAL" clId="{C643697B-4A6B-4724-B17F-25F2F1243CA4}" dt="2025-08-06T23:56:18.270" v="2313" actId="6549"/>
          <ac:spMkLst>
            <pc:docMk/>
            <pc:sldMk cId="2205865045" sldId="316"/>
            <ac:spMk id="4" creationId="{98228222-4395-5110-5804-F9974D266279}"/>
          </ac:spMkLst>
        </pc:spChg>
        <pc:spChg chg="add mod">
          <ac:chgData name="Jerry Barton" userId="3010c3a4-bfab-43b6-a94d-0009b9f21ff7" providerId="ADAL" clId="{C643697B-4A6B-4724-B17F-25F2F1243CA4}" dt="2025-08-06T23:58:30.320" v="2370" actId="122"/>
          <ac:spMkLst>
            <pc:docMk/>
            <pc:sldMk cId="2205865045" sldId="316"/>
            <ac:spMk id="6" creationId="{580A43AE-1AF9-4919-EA08-38E6EF17C7AF}"/>
          </ac:spMkLst>
        </pc:spChg>
        <pc:graphicFrameChg chg="add mod modGraphic">
          <ac:chgData name="Jerry Barton" userId="3010c3a4-bfab-43b6-a94d-0009b9f21ff7" providerId="ADAL" clId="{C643697B-4A6B-4724-B17F-25F2F1243CA4}" dt="2025-08-06T23:58:45.430" v="2372" actId="1076"/>
          <ac:graphicFrameMkLst>
            <pc:docMk/>
            <pc:sldMk cId="2205865045" sldId="316"/>
            <ac:graphicFrameMk id="2" creationId="{B498DA3F-8193-E5C5-9FC2-02B7D9EB522C}"/>
          </ac:graphicFrameMkLst>
        </pc:graphicFrameChg>
        <pc:picChg chg="del">
          <ac:chgData name="Jerry Barton" userId="3010c3a4-bfab-43b6-a94d-0009b9f21ff7" providerId="ADAL" clId="{C643697B-4A6B-4724-B17F-25F2F1243CA4}" dt="2025-08-06T23:56:14.322" v="2312" actId="478"/>
          <ac:picMkLst>
            <pc:docMk/>
            <pc:sldMk cId="2205865045" sldId="316"/>
            <ac:picMk id="7" creationId="{8DE52346-E7FA-2746-5460-700C99E92C2E}"/>
          </ac:picMkLst>
        </pc:picChg>
      </pc:sldChg>
    </pc:docChg>
  </pc:docChgLst>
  <pc:docChgLst>
    <pc:chgData name="Jerry Barton" userId="S::jbarton@edctc.org::3010c3a4-bfab-43b6-a94d-0009b9f21ff7" providerId="AD" clId="Web-{AA3DB155-71EB-6349-2C56-6E8CDD4B51A9}"/>
    <pc:docChg chg="mod">
      <pc:chgData name="Jerry Barton" userId="S::jbarton@edctc.org::3010c3a4-bfab-43b6-a94d-0009b9f21ff7" providerId="AD" clId="Web-{AA3DB155-71EB-6349-2C56-6E8CDD4B51A9}" dt="2025-08-05T21:05:43.938" v="0"/>
      <pc:docMkLst>
        <pc:docMk/>
      </pc:docMkLst>
    </pc:docChg>
  </pc:docChgLst>
  <pc:docChgLst>
    <pc:chgData name="Shannon Thaggard" userId="03b7ecac-0492-4d86-8b16-73f220cea8bc" providerId="ADAL" clId="{BDA693C1-A321-479F-8651-262EED877A42}"/>
    <pc:docChg chg="undo redo custSel addSld modSld sldOrd">
      <pc:chgData name="Shannon Thaggard" userId="03b7ecac-0492-4d86-8b16-73f220cea8bc" providerId="ADAL" clId="{BDA693C1-A321-479F-8651-262EED877A42}" dt="2025-08-07T00:10:31.167" v="736"/>
      <pc:docMkLst>
        <pc:docMk/>
      </pc:docMkLst>
      <pc:sldChg chg="modSp">
        <pc:chgData name="Shannon Thaggard" userId="03b7ecac-0492-4d86-8b16-73f220cea8bc" providerId="ADAL" clId="{BDA693C1-A321-479F-8651-262EED877A42}" dt="2025-08-07T00:10:31.167" v="736"/>
        <pc:sldMkLst>
          <pc:docMk/>
          <pc:sldMk cId="692280664" sldId="271"/>
        </pc:sldMkLst>
        <pc:picChg chg="mod">
          <ac:chgData name="Shannon Thaggard" userId="03b7ecac-0492-4d86-8b16-73f220cea8bc" providerId="ADAL" clId="{BDA693C1-A321-479F-8651-262EED877A42}" dt="2025-08-07T00:10:31.167" v="736"/>
          <ac:picMkLst>
            <pc:docMk/>
            <pc:sldMk cId="692280664" sldId="271"/>
            <ac:picMk id="8" creationId="{572ADF5F-9E81-327E-A771-6BE1F312458B}"/>
          </ac:picMkLst>
        </pc:picChg>
      </pc:sldChg>
      <pc:sldChg chg="modSp mod">
        <pc:chgData name="Shannon Thaggard" userId="03b7ecac-0492-4d86-8b16-73f220cea8bc" providerId="ADAL" clId="{BDA693C1-A321-479F-8651-262EED877A42}" dt="2025-08-05T19:44:38.967" v="203" actId="404"/>
        <pc:sldMkLst>
          <pc:docMk/>
          <pc:sldMk cId="2673047330" sldId="273"/>
        </pc:sldMkLst>
      </pc:sldChg>
      <pc:sldChg chg="modSp mod">
        <pc:chgData name="Shannon Thaggard" userId="03b7ecac-0492-4d86-8b16-73f220cea8bc" providerId="ADAL" clId="{BDA693C1-A321-479F-8651-262EED877A42}" dt="2025-08-06T22:59:59.960" v="623" actId="1076"/>
        <pc:sldMkLst>
          <pc:docMk/>
          <pc:sldMk cId="687182184" sldId="274"/>
        </pc:sldMkLst>
        <pc:spChg chg="mod">
          <ac:chgData name="Shannon Thaggard" userId="03b7ecac-0492-4d86-8b16-73f220cea8bc" providerId="ADAL" clId="{BDA693C1-A321-479F-8651-262EED877A42}" dt="2025-08-06T22:59:59.960" v="623" actId="1076"/>
          <ac:spMkLst>
            <pc:docMk/>
            <pc:sldMk cId="687182184" sldId="274"/>
            <ac:spMk id="22" creationId="{F9FD4138-E71A-3216-D455-A55BCA47CEB8}"/>
          </ac:spMkLst>
        </pc:spChg>
      </pc:sldChg>
      <pc:sldChg chg="modSp mod">
        <pc:chgData name="Shannon Thaggard" userId="03b7ecac-0492-4d86-8b16-73f220cea8bc" providerId="ADAL" clId="{BDA693C1-A321-479F-8651-262EED877A42}" dt="2025-08-05T21:49:50.356" v="519" actId="1076"/>
        <pc:sldMkLst>
          <pc:docMk/>
          <pc:sldMk cId="1939574605" sldId="275"/>
        </pc:sldMkLst>
        <pc:picChg chg="mod">
          <ac:chgData name="Shannon Thaggard" userId="03b7ecac-0492-4d86-8b16-73f220cea8bc" providerId="ADAL" clId="{BDA693C1-A321-479F-8651-262EED877A42}" dt="2025-08-05T21:49:50.356" v="519" actId="1076"/>
          <ac:picMkLst>
            <pc:docMk/>
            <pc:sldMk cId="1939574605" sldId="275"/>
            <ac:picMk id="5" creationId="{0C54B900-71D1-E09A-42AB-9F8A3DBF8A2D}"/>
          </ac:picMkLst>
        </pc:picChg>
      </pc:sldChg>
      <pc:sldChg chg="modSp mod">
        <pc:chgData name="Shannon Thaggard" userId="03b7ecac-0492-4d86-8b16-73f220cea8bc" providerId="ADAL" clId="{BDA693C1-A321-479F-8651-262EED877A42}" dt="2025-08-05T21:49:40.756" v="517" actId="1076"/>
        <pc:sldMkLst>
          <pc:docMk/>
          <pc:sldMk cId="1918711484" sldId="276"/>
        </pc:sldMkLst>
      </pc:sldChg>
      <pc:sldChg chg="addSp delSp modSp mod setBg addAnim delAnim">
        <pc:chgData name="Shannon Thaggard" userId="03b7ecac-0492-4d86-8b16-73f220cea8bc" providerId="ADAL" clId="{BDA693C1-A321-479F-8651-262EED877A42}" dt="2025-08-05T21:51:55.907" v="532" actId="1076"/>
        <pc:sldMkLst>
          <pc:docMk/>
          <pc:sldMk cId="3439378391" sldId="279"/>
        </pc:sldMkLst>
      </pc:sldChg>
      <pc:sldChg chg="addSp delSp modSp mod">
        <pc:chgData name="Shannon Thaggard" userId="03b7ecac-0492-4d86-8b16-73f220cea8bc" providerId="ADAL" clId="{BDA693C1-A321-479F-8651-262EED877A42}" dt="2025-08-06T00:18:40.909" v="587" actId="1076"/>
        <pc:sldMkLst>
          <pc:docMk/>
          <pc:sldMk cId="1886480559" sldId="281"/>
        </pc:sldMkLst>
        <pc:picChg chg="add mod ord">
          <ac:chgData name="Shannon Thaggard" userId="03b7ecac-0492-4d86-8b16-73f220cea8bc" providerId="ADAL" clId="{BDA693C1-A321-479F-8651-262EED877A42}" dt="2025-08-06T00:18:40.909" v="587" actId="1076"/>
          <ac:picMkLst>
            <pc:docMk/>
            <pc:sldMk cId="1886480559" sldId="281"/>
            <ac:picMk id="4" creationId="{3331D65B-5604-2BC8-369F-C5E5A0D4E55E}"/>
          </ac:picMkLst>
        </pc:picChg>
        <pc:picChg chg="del">
          <ac:chgData name="Shannon Thaggard" userId="03b7ecac-0492-4d86-8b16-73f220cea8bc" providerId="ADAL" clId="{BDA693C1-A321-479F-8651-262EED877A42}" dt="2025-08-06T00:18:37.776" v="585" actId="478"/>
          <ac:picMkLst>
            <pc:docMk/>
            <pc:sldMk cId="1886480559" sldId="281"/>
            <ac:picMk id="8" creationId="{EF0636B1-6D29-03EC-C651-06AD33BCF9B6}"/>
          </ac:picMkLst>
        </pc:picChg>
      </pc:sldChg>
      <pc:sldChg chg="addSp delSp modSp mod">
        <pc:chgData name="Shannon Thaggard" userId="03b7ecac-0492-4d86-8b16-73f220cea8bc" providerId="ADAL" clId="{BDA693C1-A321-479F-8651-262EED877A42}" dt="2025-08-06T15:37:07.987" v="618" actId="478"/>
        <pc:sldMkLst>
          <pc:docMk/>
          <pc:sldMk cId="1105876394" sldId="282"/>
        </pc:sldMkLst>
        <pc:picChg chg="add mod ord">
          <ac:chgData name="Shannon Thaggard" userId="03b7ecac-0492-4d86-8b16-73f220cea8bc" providerId="ADAL" clId="{BDA693C1-A321-479F-8651-262EED877A42}" dt="2025-08-06T15:37:06.421" v="617" actId="167"/>
          <ac:picMkLst>
            <pc:docMk/>
            <pc:sldMk cId="1105876394" sldId="282"/>
            <ac:picMk id="4" creationId="{265CDC9B-3837-B61C-7C03-6FD0C899A025}"/>
          </ac:picMkLst>
        </pc:picChg>
        <pc:picChg chg="del">
          <ac:chgData name="Shannon Thaggard" userId="03b7ecac-0492-4d86-8b16-73f220cea8bc" providerId="ADAL" clId="{BDA693C1-A321-479F-8651-262EED877A42}" dt="2025-08-06T15:37:07.987" v="618" actId="478"/>
          <ac:picMkLst>
            <pc:docMk/>
            <pc:sldMk cId="1105876394" sldId="282"/>
            <ac:picMk id="8" creationId="{602A3146-C8B5-E5F6-D700-7377A2CF0218}"/>
          </ac:picMkLst>
        </pc:picChg>
      </pc:sldChg>
      <pc:sldChg chg="addSp delSp modSp mod">
        <pc:chgData name="Shannon Thaggard" userId="03b7ecac-0492-4d86-8b16-73f220cea8bc" providerId="ADAL" clId="{BDA693C1-A321-479F-8651-262EED877A42}" dt="2025-08-06T00:22:00.730" v="594" actId="1076"/>
        <pc:sldMkLst>
          <pc:docMk/>
          <pc:sldMk cId="2986465831" sldId="285"/>
        </pc:sldMkLst>
        <pc:picChg chg="add mod ord">
          <ac:chgData name="Shannon Thaggard" userId="03b7ecac-0492-4d86-8b16-73f220cea8bc" providerId="ADAL" clId="{BDA693C1-A321-479F-8651-262EED877A42}" dt="2025-08-06T00:22:00.730" v="594" actId="1076"/>
          <ac:picMkLst>
            <pc:docMk/>
            <pc:sldMk cId="2986465831" sldId="285"/>
            <ac:picMk id="4" creationId="{AC06F1FE-B73B-E196-A761-2DC63EC5D5AA}"/>
          </ac:picMkLst>
        </pc:picChg>
        <pc:picChg chg="del">
          <ac:chgData name="Shannon Thaggard" userId="03b7ecac-0492-4d86-8b16-73f220cea8bc" providerId="ADAL" clId="{BDA693C1-A321-479F-8651-262EED877A42}" dt="2025-08-06T00:21:54.043" v="593" actId="478"/>
          <ac:picMkLst>
            <pc:docMk/>
            <pc:sldMk cId="2986465831" sldId="285"/>
            <ac:picMk id="8" creationId="{3DF940BC-8E01-D3CE-B4B3-C3F12465B398}"/>
          </ac:picMkLst>
        </pc:picChg>
      </pc:sldChg>
      <pc:sldChg chg="addSp delSp modSp mod">
        <pc:chgData name="Shannon Thaggard" userId="03b7ecac-0492-4d86-8b16-73f220cea8bc" providerId="ADAL" clId="{BDA693C1-A321-479F-8651-262EED877A42}" dt="2025-08-06T00:24:28.495" v="599" actId="478"/>
        <pc:sldMkLst>
          <pc:docMk/>
          <pc:sldMk cId="1750336073" sldId="287"/>
        </pc:sldMkLst>
        <pc:picChg chg="add mod ord">
          <ac:chgData name="Shannon Thaggard" userId="03b7ecac-0492-4d86-8b16-73f220cea8bc" providerId="ADAL" clId="{BDA693C1-A321-479F-8651-262EED877A42}" dt="2025-08-06T00:24:26.126" v="598" actId="167"/>
          <ac:picMkLst>
            <pc:docMk/>
            <pc:sldMk cId="1750336073" sldId="287"/>
            <ac:picMk id="4" creationId="{5F632E3E-6942-F7BC-E808-57DF7BC7F8BC}"/>
          </ac:picMkLst>
        </pc:picChg>
        <pc:picChg chg="del">
          <ac:chgData name="Shannon Thaggard" userId="03b7ecac-0492-4d86-8b16-73f220cea8bc" providerId="ADAL" clId="{BDA693C1-A321-479F-8651-262EED877A42}" dt="2025-08-06T00:24:28.495" v="599" actId="478"/>
          <ac:picMkLst>
            <pc:docMk/>
            <pc:sldMk cId="1750336073" sldId="287"/>
            <ac:picMk id="8" creationId="{1F701BC5-D098-749A-9850-BE02EFAC22B2}"/>
          </ac:picMkLst>
        </pc:picChg>
      </pc:sldChg>
      <pc:sldChg chg="addSp delSp modSp mod">
        <pc:chgData name="Shannon Thaggard" userId="03b7ecac-0492-4d86-8b16-73f220cea8bc" providerId="ADAL" clId="{BDA693C1-A321-479F-8651-262EED877A42}" dt="2025-08-06T00:26:13.976" v="605" actId="478"/>
        <pc:sldMkLst>
          <pc:docMk/>
          <pc:sldMk cId="3450147553" sldId="289"/>
        </pc:sldMkLst>
        <pc:picChg chg="add mod ord">
          <ac:chgData name="Shannon Thaggard" userId="03b7ecac-0492-4d86-8b16-73f220cea8bc" providerId="ADAL" clId="{BDA693C1-A321-479F-8651-262EED877A42}" dt="2025-08-06T00:26:12.321" v="604" actId="167"/>
          <ac:picMkLst>
            <pc:docMk/>
            <pc:sldMk cId="3450147553" sldId="289"/>
            <ac:picMk id="4" creationId="{637E5931-1BEC-00C5-E0CB-DB3659EFE6AE}"/>
          </ac:picMkLst>
        </pc:picChg>
        <pc:picChg chg="del">
          <ac:chgData name="Shannon Thaggard" userId="03b7ecac-0492-4d86-8b16-73f220cea8bc" providerId="ADAL" clId="{BDA693C1-A321-479F-8651-262EED877A42}" dt="2025-08-06T00:26:13.976" v="605" actId="478"/>
          <ac:picMkLst>
            <pc:docMk/>
            <pc:sldMk cId="3450147553" sldId="289"/>
            <ac:picMk id="8" creationId="{2651B4FF-BCC3-AB2A-BBCB-504A06D017A0}"/>
          </ac:picMkLst>
        </pc:picChg>
      </pc:sldChg>
      <pc:sldChg chg="addSp delSp modSp mod">
        <pc:chgData name="Shannon Thaggard" userId="03b7ecac-0492-4d86-8b16-73f220cea8bc" providerId="ADAL" clId="{BDA693C1-A321-479F-8651-262EED877A42}" dt="2025-08-06T00:29:54.145" v="613" actId="478"/>
        <pc:sldMkLst>
          <pc:docMk/>
          <pc:sldMk cId="1155665133" sldId="291"/>
        </pc:sldMkLst>
        <pc:picChg chg="add mod ord">
          <ac:chgData name="Shannon Thaggard" userId="03b7ecac-0492-4d86-8b16-73f220cea8bc" providerId="ADAL" clId="{BDA693C1-A321-479F-8651-262EED877A42}" dt="2025-08-06T00:29:52.517" v="612" actId="167"/>
          <ac:picMkLst>
            <pc:docMk/>
            <pc:sldMk cId="1155665133" sldId="291"/>
            <ac:picMk id="4" creationId="{A857A395-BD7D-0BCD-49EE-261A2BE209EF}"/>
          </ac:picMkLst>
        </pc:picChg>
        <pc:picChg chg="del">
          <ac:chgData name="Shannon Thaggard" userId="03b7ecac-0492-4d86-8b16-73f220cea8bc" providerId="ADAL" clId="{BDA693C1-A321-479F-8651-262EED877A42}" dt="2025-08-06T00:29:54.145" v="613" actId="478"/>
          <ac:picMkLst>
            <pc:docMk/>
            <pc:sldMk cId="1155665133" sldId="291"/>
            <ac:picMk id="8" creationId="{BA109A2B-893A-ACBE-2B2D-0B46904C410B}"/>
          </ac:picMkLst>
        </pc:picChg>
      </pc:sldChg>
      <pc:sldChg chg="addSp delSp modSp mod">
        <pc:chgData name="Shannon Thaggard" userId="03b7ecac-0492-4d86-8b16-73f220cea8bc" providerId="ADAL" clId="{BDA693C1-A321-479F-8651-262EED877A42}" dt="2025-08-05T21:54:44.108" v="578" actId="1076"/>
        <pc:sldMkLst>
          <pc:docMk/>
          <pc:sldMk cId="1145444262" sldId="292"/>
        </pc:sldMkLst>
        <pc:spChg chg="add mod">
          <ac:chgData name="Shannon Thaggard" userId="03b7ecac-0492-4d86-8b16-73f220cea8bc" providerId="ADAL" clId="{BDA693C1-A321-479F-8651-262EED877A42}" dt="2025-08-05T21:53:41.057" v="542" actId="1076"/>
          <ac:spMkLst>
            <pc:docMk/>
            <pc:sldMk cId="1145444262" sldId="292"/>
            <ac:spMk id="8" creationId="{1C6D4895-D4D9-D412-601C-B6083CE0173E}"/>
          </ac:spMkLst>
        </pc:spChg>
        <pc:picChg chg="add mod">
          <ac:chgData name="Shannon Thaggard" userId="03b7ecac-0492-4d86-8b16-73f220cea8bc" providerId="ADAL" clId="{BDA693C1-A321-479F-8651-262EED877A42}" dt="2025-08-05T21:54:29.674" v="577" actId="1076"/>
          <ac:picMkLst>
            <pc:docMk/>
            <pc:sldMk cId="1145444262" sldId="292"/>
            <ac:picMk id="7" creationId="{F51046E1-B328-0B3C-2AEB-4CB07358B9B0}"/>
          </ac:picMkLst>
        </pc:picChg>
        <pc:picChg chg="add mod">
          <ac:chgData name="Shannon Thaggard" userId="03b7ecac-0492-4d86-8b16-73f220cea8bc" providerId="ADAL" clId="{BDA693C1-A321-479F-8651-262EED877A42}" dt="2025-08-05T21:54:44.108" v="578" actId="1076"/>
          <ac:picMkLst>
            <pc:docMk/>
            <pc:sldMk cId="1145444262" sldId="292"/>
            <ac:picMk id="11" creationId="{69617B7E-1803-C058-3A4D-F428DC77BE94}"/>
          </ac:picMkLst>
        </pc:picChg>
      </pc:sldChg>
      <pc:sldChg chg="modSp mod">
        <pc:chgData name="Shannon Thaggard" userId="03b7ecac-0492-4d86-8b16-73f220cea8bc" providerId="ADAL" clId="{BDA693C1-A321-479F-8651-262EED877A42}" dt="2025-08-05T21:00:18.254" v="235" actId="1076"/>
        <pc:sldMkLst>
          <pc:docMk/>
          <pc:sldMk cId="2046382303" sldId="293"/>
        </pc:sldMkLst>
      </pc:sldChg>
      <pc:sldChg chg="delSp modSp add mod ord">
        <pc:chgData name="Shannon Thaggard" userId="03b7ecac-0492-4d86-8b16-73f220cea8bc" providerId="ADAL" clId="{BDA693C1-A321-479F-8651-262EED877A42}" dt="2025-08-05T19:38:42.812" v="165" actId="20577"/>
        <pc:sldMkLst>
          <pc:docMk/>
          <pc:sldMk cId="4258907918" sldId="294"/>
        </pc:sldMkLst>
      </pc:sldChg>
      <pc:sldChg chg="delSp modSp add mod ord">
        <pc:chgData name="Shannon Thaggard" userId="03b7ecac-0492-4d86-8b16-73f220cea8bc" providerId="ADAL" clId="{BDA693C1-A321-479F-8651-262EED877A42}" dt="2025-08-05T19:46:24.555" v="204" actId="478"/>
        <pc:sldMkLst>
          <pc:docMk/>
          <pc:sldMk cId="4051447600" sldId="295"/>
        </pc:sldMkLst>
      </pc:sldChg>
      <pc:sldChg chg="addSp delSp modSp add mod ord">
        <pc:chgData name="Shannon Thaggard" userId="03b7ecac-0492-4d86-8b16-73f220cea8bc" providerId="ADAL" clId="{BDA693C1-A321-479F-8651-262EED877A42}" dt="2025-08-05T21:16:56.515" v="358" actId="14734"/>
        <pc:sldMkLst>
          <pc:docMk/>
          <pc:sldMk cId="1863950493" sldId="296"/>
        </pc:sldMkLst>
      </pc:sldChg>
      <pc:sldChg chg="addSp delSp modSp add mod ord">
        <pc:chgData name="Shannon Thaggard" userId="03b7ecac-0492-4d86-8b16-73f220cea8bc" providerId="ADAL" clId="{BDA693C1-A321-479F-8651-262EED877A42}" dt="2025-08-05T21:29:50.081" v="405" actId="1076"/>
        <pc:sldMkLst>
          <pc:docMk/>
          <pc:sldMk cId="61816352" sldId="297"/>
        </pc:sldMkLst>
      </pc:sldChg>
      <pc:sldChg chg="addSp delSp modSp add mod ord">
        <pc:chgData name="Shannon Thaggard" userId="03b7ecac-0492-4d86-8b16-73f220cea8bc" providerId="ADAL" clId="{BDA693C1-A321-479F-8651-262EED877A42}" dt="2025-08-05T21:35:53.863" v="450" actId="207"/>
        <pc:sldMkLst>
          <pc:docMk/>
          <pc:sldMk cId="4080145737" sldId="298"/>
        </pc:sldMkLst>
      </pc:sldChg>
      <pc:sldChg chg="addSp delSp modSp add mod ord">
        <pc:chgData name="Shannon Thaggard" userId="03b7ecac-0492-4d86-8b16-73f220cea8bc" providerId="ADAL" clId="{BDA693C1-A321-479F-8651-262EED877A42}" dt="2025-08-05T21:44:31.641" v="505" actId="207"/>
        <pc:sldMkLst>
          <pc:docMk/>
          <pc:sldMk cId="2327752267" sldId="299"/>
        </pc:sldMkLst>
      </pc:sldChg>
    </pc:docChg>
  </pc:docChgLst>
  <pc:docChgLst>
    <pc:chgData name="Woody Deloria" userId="2c15d001-4cc5-439c-978c-43d3e9e9e7ea" providerId="ADAL" clId="{1430CE86-4A30-4D07-BD1C-451955EE1C03}"/>
    <pc:docChg chg="undo custSel modSld">
      <pc:chgData name="Woody Deloria" userId="2c15d001-4cc5-439c-978c-43d3e9e9e7ea" providerId="ADAL" clId="{1430CE86-4A30-4D07-BD1C-451955EE1C03}" dt="2025-08-07T17:54:27.026" v="298" actId="6549"/>
      <pc:docMkLst>
        <pc:docMk/>
      </pc:docMkLst>
      <pc:sldChg chg="modSp mod">
        <pc:chgData name="Woody Deloria" userId="2c15d001-4cc5-439c-978c-43d3e9e9e7ea" providerId="ADAL" clId="{1430CE86-4A30-4D07-BD1C-451955EE1C03}" dt="2025-08-06T18:02:33.835" v="115" actId="5793"/>
        <pc:sldMkLst>
          <pc:docMk/>
          <pc:sldMk cId="1515122601" sldId="258"/>
        </pc:sldMkLst>
        <pc:spChg chg="mod">
          <ac:chgData name="Woody Deloria" userId="2c15d001-4cc5-439c-978c-43d3e9e9e7ea" providerId="ADAL" clId="{1430CE86-4A30-4D07-BD1C-451955EE1C03}" dt="2025-08-06T18:02:33.835" v="115" actId="5793"/>
          <ac:spMkLst>
            <pc:docMk/>
            <pc:sldMk cId="1515122601" sldId="258"/>
            <ac:spMk id="4" creationId="{E65ECE54-7B6C-4A96-76FB-C49C10CA1C5C}"/>
          </ac:spMkLst>
        </pc:spChg>
      </pc:sldChg>
      <pc:sldChg chg="modSp mod">
        <pc:chgData name="Woody Deloria" userId="2c15d001-4cc5-439c-978c-43d3e9e9e7ea" providerId="ADAL" clId="{1430CE86-4A30-4D07-BD1C-451955EE1C03}" dt="2025-08-06T18:11:50.065" v="297" actId="20577"/>
        <pc:sldMkLst>
          <pc:docMk/>
          <pc:sldMk cId="3410830377" sldId="272"/>
        </pc:sldMkLst>
        <pc:spChg chg="mod">
          <ac:chgData name="Woody Deloria" userId="2c15d001-4cc5-439c-978c-43d3e9e9e7ea" providerId="ADAL" clId="{1430CE86-4A30-4D07-BD1C-451955EE1C03}" dt="2025-08-06T18:11:50.065" v="297" actId="20577"/>
          <ac:spMkLst>
            <pc:docMk/>
            <pc:sldMk cId="3410830377" sldId="272"/>
            <ac:spMk id="3" creationId="{D2AC4512-D291-7B36-8F47-8A6C6ACFB129}"/>
          </ac:spMkLst>
        </pc:spChg>
      </pc:sldChg>
      <pc:sldChg chg="modSp mod">
        <pc:chgData name="Woody Deloria" userId="2c15d001-4cc5-439c-978c-43d3e9e9e7ea" providerId="ADAL" clId="{1430CE86-4A30-4D07-BD1C-451955EE1C03}" dt="2025-08-06T18:01:27.956" v="2" actId="14100"/>
        <pc:sldMkLst>
          <pc:docMk/>
          <pc:sldMk cId="687182184" sldId="274"/>
        </pc:sldMkLst>
        <pc:graphicFrameChg chg="mod modGraphic">
          <ac:chgData name="Woody Deloria" userId="2c15d001-4cc5-439c-978c-43d3e9e9e7ea" providerId="ADAL" clId="{1430CE86-4A30-4D07-BD1C-451955EE1C03}" dt="2025-08-06T18:01:27.956" v="2" actId="14100"/>
          <ac:graphicFrameMkLst>
            <pc:docMk/>
            <pc:sldMk cId="687182184" sldId="274"/>
            <ac:graphicFrameMk id="3" creationId="{AFD9E946-18C9-98C7-6DB8-4572558BB785}"/>
          </ac:graphicFrameMkLst>
        </pc:graphicFrameChg>
      </pc:sldChg>
      <pc:sldChg chg="modSp mod">
        <pc:chgData name="Woody Deloria" userId="2c15d001-4cc5-439c-978c-43d3e9e9e7ea" providerId="ADAL" clId="{1430CE86-4A30-4D07-BD1C-451955EE1C03}" dt="2025-08-06T18:02:45.213" v="116" actId="5793"/>
        <pc:sldMkLst>
          <pc:docMk/>
          <pc:sldMk cId="1075778190" sldId="278"/>
        </pc:sldMkLst>
        <pc:spChg chg="mod">
          <ac:chgData name="Woody Deloria" userId="2c15d001-4cc5-439c-978c-43d3e9e9e7ea" providerId="ADAL" clId="{1430CE86-4A30-4D07-BD1C-451955EE1C03}" dt="2025-08-06T18:02:45.213" v="116" actId="5793"/>
          <ac:spMkLst>
            <pc:docMk/>
            <pc:sldMk cId="1075778190" sldId="278"/>
            <ac:spMk id="4" creationId="{2F4C632B-2893-9BA6-0A85-853CEFA32F2B}"/>
          </ac:spMkLst>
        </pc:spChg>
      </pc:sldChg>
      <pc:sldChg chg="modSp mod">
        <pc:chgData name="Woody Deloria" userId="2c15d001-4cc5-439c-978c-43d3e9e9e7ea" providerId="ADAL" clId="{1430CE86-4A30-4D07-BD1C-451955EE1C03}" dt="2025-08-06T18:03:04.399" v="117" actId="5793"/>
        <pc:sldMkLst>
          <pc:docMk/>
          <pc:sldMk cId="3470732624" sldId="280"/>
        </pc:sldMkLst>
        <pc:spChg chg="mod">
          <ac:chgData name="Woody Deloria" userId="2c15d001-4cc5-439c-978c-43d3e9e9e7ea" providerId="ADAL" clId="{1430CE86-4A30-4D07-BD1C-451955EE1C03}" dt="2025-08-06T18:03:04.399" v="117" actId="5793"/>
          <ac:spMkLst>
            <pc:docMk/>
            <pc:sldMk cId="3470732624" sldId="280"/>
            <ac:spMk id="4" creationId="{27F92636-05BA-D906-3DC6-325CCC181831}"/>
          </ac:spMkLst>
        </pc:spChg>
      </pc:sldChg>
      <pc:sldChg chg="modSp mod">
        <pc:chgData name="Woody Deloria" userId="2c15d001-4cc5-439c-978c-43d3e9e9e7ea" providerId="ADAL" clId="{1430CE86-4A30-4D07-BD1C-451955EE1C03}" dt="2025-08-06T18:09:43.389" v="131" actId="6549"/>
        <pc:sldMkLst>
          <pc:docMk/>
          <pc:sldMk cId="1943041183" sldId="283"/>
        </pc:sldMkLst>
        <pc:spChg chg="mod">
          <ac:chgData name="Woody Deloria" userId="2c15d001-4cc5-439c-978c-43d3e9e9e7ea" providerId="ADAL" clId="{1430CE86-4A30-4D07-BD1C-451955EE1C03}" dt="2025-08-06T18:09:43.389" v="131" actId="6549"/>
          <ac:spMkLst>
            <pc:docMk/>
            <pc:sldMk cId="1943041183" sldId="283"/>
            <ac:spMk id="2" creationId="{EDC5EB96-B462-CA5D-E6B8-58D5687C1760}"/>
          </ac:spMkLst>
        </pc:spChg>
        <pc:spChg chg="mod">
          <ac:chgData name="Woody Deloria" userId="2c15d001-4cc5-439c-978c-43d3e9e9e7ea" providerId="ADAL" clId="{1430CE86-4A30-4D07-BD1C-451955EE1C03}" dt="2025-08-06T18:09:31.853" v="129" actId="20577"/>
          <ac:spMkLst>
            <pc:docMk/>
            <pc:sldMk cId="1943041183" sldId="283"/>
            <ac:spMk id="4" creationId="{19FF0681-B01C-B775-BC51-1AD22CB34330}"/>
          </ac:spMkLst>
        </pc:spChg>
      </pc:sldChg>
      <pc:sldChg chg="modSp mod">
        <pc:chgData name="Woody Deloria" userId="2c15d001-4cc5-439c-978c-43d3e9e9e7ea" providerId="ADAL" clId="{1430CE86-4A30-4D07-BD1C-451955EE1C03}" dt="2025-08-06T18:04:27.890" v="122" actId="5793"/>
        <pc:sldMkLst>
          <pc:docMk/>
          <pc:sldMk cId="3143095678" sldId="284"/>
        </pc:sldMkLst>
        <pc:spChg chg="mod">
          <ac:chgData name="Woody Deloria" userId="2c15d001-4cc5-439c-978c-43d3e9e9e7ea" providerId="ADAL" clId="{1430CE86-4A30-4D07-BD1C-451955EE1C03}" dt="2025-08-06T18:04:27.890" v="122" actId="5793"/>
          <ac:spMkLst>
            <pc:docMk/>
            <pc:sldMk cId="3143095678" sldId="284"/>
            <ac:spMk id="4" creationId="{05A6EF7B-1A7E-F4DB-5B65-BAE64D2421B5}"/>
          </ac:spMkLst>
        </pc:spChg>
      </pc:sldChg>
      <pc:sldChg chg="modSp mod">
        <pc:chgData name="Woody Deloria" userId="2c15d001-4cc5-439c-978c-43d3e9e9e7ea" providerId="ADAL" clId="{1430CE86-4A30-4D07-BD1C-451955EE1C03}" dt="2025-08-06T18:04:34.136" v="123" actId="5793"/>
        <pc:sldMkLst>
          <pc:docMk/>
          <pc:sldMk cId="2014448495" sldId="286"/>
        </pc:sldMkLst>
        <pc:spChg chg="mod">
          <ac:chgData name="Woody Deloria" userId="2c15d001-4cc5-439c-978c-43d3e9e9e7ea" providerId="ADAL" clId="{1430CE86-4A30-4D07-BD1C-451955EE1C03}" dt="2025-08-06T18:04:34.136" v="123" actId="5793"/>
          <ac:spMkLst>
            <pc:docMk/>
            <pc:sldMk cId="2014448495" sldId="286"/>
            <ac:spMk id="4" creationId="{35CE40AE-079C-235A-44DD-20E466C5145D}"/>
          </ac:spMkLst>
        </pc:spChg>
      </pc:sldChg>
      <pc:sldChg chg="modSp mod">
        <pc:chgData name="Woody Deloria" userId="2c15d001-4cc5-439c-978c-43d3e9e9e7ea" providerId="ADAL" clId="{1430CE86-4A30-4D07-BD1C-451955EE1C03}" dt="2025-08-06T18:04:45.067" v="124" actId="5793"/>
        <pc:sldMkLst>
          <pc:docMk/>
          <pc:sldMk cId="4179761089" sldId="288"/>
        </pc:sldMkLst>
        <pc:spChg chg="mod">
          <ac:chgData name="Woody Deloria" userId="2c15d001-4cc5-439c-978c-43d3e9e9e7ea" providerId="ADAL" clId="{1430CE86-4A30-4D07-BD1C-451955EE1C03}" dt="2025-08-06T18:04:45.067" v="124" actId="5793"/>
          <ac:spMkLst>
            <pc:docMk/>
            <pc:sldMk cId="4179761089" sldId="288"/>
            <ac:spMk id="4" creationId="{A0BFCFD2-CB0D-9C2D-A9A6-10CB0330B508}"/>
          </ac:spMkLst>
        </pc:spChg>
      </pc:sldChg>
      <pc:sldChg chg="modSp mod">
        <pc:chgData name="Woody Deloria" userId="2c15d001-4cc5-439c-978c-43d3e9e9e7ea" providerId="ADAL" clId="{1430CE86-4A30-4D07-BD1C-451955EE1C03}" dt="2025-08-06T18:05:33.669" v="125" actId="5793"/>
        <pc:sldMkLst>
          <pc:docMk/>
          <pc:sldMk cId="3606217702" sldId="290"/>
        </pc:sldMkLst>
        <pc:spChg chg="mod">
          <ac:chgData name="Woody Deloria" userId="2c15d001-4cc5-439c-978c-43d3e9e9e7ea" providerId="ADAL" clId="{1430CE86-4A30-4D07-BD1C-451955EE1C03}" dt="2025-08-06T18:05:33.669" v="125" actId="5793"/>
          <ac:spMkLst>
            <pc:docMk/>
            <pc:sldMk cId="3606217702" sldId="290"/>
            <ac:spMk id="4" creationId="{5BB7F9CF-2291-1BAC-5983-E7BE1310518B}"/>
          </ac:spMkLst>
        </pc:spChg>
      </pc:sldChg>
      <pc:sldChg chg="modSp mod">
        <pc:chgData name="Woody Deloria" userId="2c15d001-4cc5-439c-978c-43d3e9e9e7ea" providerId="ADAL" clId="{1430CE86-4A30-4D07-BD1C-451955EE1C03}" dt="2025-08-06T18:03:38.574" v="121" actId="20577"/>
        <pc:sldMkLst>
          <pc:docMk/>
          <pc:sldMk cId="4051447600" sldId="295"/>
        </pc:sldMkLst>
        <pc:graphicFrameChg chg="modGraphic">
          <ac:chgData name="Woody Deloria" userId="2c15d001-4cc5-439c-978c-43d3e9e9e7ea" providerId="ADAL" clId="{1430CE86-4A30-4D07-BD1C-451955EE1C03}" dt="2025-08-06T18:03:38.574" v="121" actId="20577"/>
          <ac:graphicFrameMkLst>
            <pc:docMk/>
            <pc:sldMk cId="4051447600" sldId="295"/>
            <ac:graphicFrameMk id="8" creationId="{BD3A8A24-C8FD-18E4-ABE8-75295DD184C7}"/>
          </ac:graphicFrameMkLst>
        </pc:graphicFrameChg>
      </pc:sldChg>
      <pc:sldChg chg="modSp mod">
        <pc:chgData name="Woody Deloria" userId="2c15d001-4cc5-439c-978c-43d3e9e9e7ea" providerId="ADAL" clId="{1430CE86-4A30-4D07-BD1C-451955EE1C03}" dt="2025-08-07T17:54:27.026" v="298" actId="6549"/>
        <pc:sldMkLst>
          <pc:docMk/>
          <pc:sldMk cId="1982304765" sldId="317"/>
        </pc:sldMkLst>
        <pc:spChg chg="mod">
          <ac:chgData name="Woody Deloria" userId="2c15d001-4cc5-439c-978c-43d3e9e9e7ea" providerId="ADAL" clId="{1430CE86-4A30-4D07-BD1C-451955EE1C03}" dt="2025-08-07T17:54:27.026" v="298" actId="6549"/>
          <ac:spMkLst>
            <pc:docMk/>
            <pc:sldMk cId="1982304765" sldId="317"/>
            <ac:spMk id="3" creationId="{A6AF1B3E-2604-4A69-F944-2E5B58C23CA3}"/>
          </ac:spMkLst>
        </pc:spChg>
      </pc:sldChg>
    </pc:docChg>
  </pc:docChgLst>
  <pc:docChgLst>
    <pc:chgData name="Shannon Thaggard" userId="03b7ecac-0492-4d86-8b16-73f220cea8bc" providerId="ADAL" clId="{49C5F55C-292F-40A6-9330-32D29162F048}"/>
    <pc:docChg chg="undo custSel addSld modSld sldOrd">
      <pc:chgData name="Shannon Thaggard" userId="03b7ecac-0492-4d86-8b16-73f220cea8bc" providerId="ADAL" clId="{49C5F55C-292F-40A6-9330-32D29162F048}" dt="2025-08-04T18:53:35.603" v="268" actId="14826"/>
      <pc:docMkLst>
        <pc:docMk/>
      </pc:docMkLst>
      <pc:sldChg chg="modSp mod">
        <pc:chgData name="Shannon Thaggard" userId="03b7ecac-0492-4d86-8b16-73f220cea8bc" providerId="ADAL" clId="{49C5F55C-292F-40A6-9330-32D29162F048}" dt="2025-08-04T18:14:59.814" v="146" actId="20577"/>
        <pc:sldMkLst>
          <pc:docMk/>
          <pc:sldMk cId="1515122601" sldId="258"/>
        </pc:sldMkLst>
        <pc:spChg chg="mod">
          <ac:chgData name="Shannon Thaggard" userId="03b7ecac-0492-4d86-8b16-73f220cea8bc" providerId="ADAL" clId="{49C5F55C-292F-40A6-9330-32D29162F048}" dt="2025-08-04T18:14:59.814" v="146" actId="20577"/>
          <ac:spMkLst>
            <pc:docMk/>
            <pc:sldMk cId="1515122601" sldId="258"/>
            <ac:spMk id="2" creationId="{BA717AA7-FD69-4A7B-9663-6D1C52622CB5}"/>
          </ac:spMkLst>
        </pc:spChg>
      </pc:sldChg>
      <pc:sldChg chg="modSp mod">
        <pc:chgData name="Shannon Thaggard" userId="03b7ecac-0492-4d86-8b16-73f220cea8bc" providerId="ADAL" clId="{49C5F55C-292F-40A6-9330-32D29162F048}" dt="2025-08-04T18:15:05.736" v="148" actId="20577"/>
        <pc:sldMkLst>
          <pc:docMk/>
          <pc:sldMk cId="2673047330" sldId="273"/>
        </pc:sldMkLst>
      </pc:sldChg>
      <pc:sldChg chg="modSp add mod ord">
        <pc:chgData name="Shannon Thaggard" userId="03b7ecac-0492-4d86-8b16-73f220cea8bc" providerId="ADAL" clId="{49C5F55C-292F-40A6-9330-32D29162F048}" dt="2025-08-04T18:15:09.678" v="149" actId="20577"/>
        <pc:sldMkLst>
          <pc:docMk/>
          <pc:sldMk cId="1075778190" sldId="278"/>
        </pc:sldMkLst>
        <pc:spChg chg="mod">
          <ac:chgData name="Shannon Thaggard" userId="03b7ecac-0492-4d86-8b16-73f220cea8bc" providerId="ADAL" clId="{49C5F55C-292F-40A6-9330-32D29162F048}" dt="2025-08-04T18:15:09.678" v="149" actId="20577"/>
          <ac:spMkLst>
            <pc:docMk/>
            <pc:sldMk cId="1075778190" sldId="278"/>
            <ac:spMk id="2" creationId="{47889713-CA0A-94BB-C0A8-B5B47F01FB6A}"/>
          </ac:spMkLst>
        </pc:spChg>
        <pc:spChg chg="mod">
          <ac:chgData name="Shannon Thaggard" userId="03b7ecac-0492-4d86-8b16-73f220cea8bc" providerId="ADAL" clId="{49C5F55C-292F-40A6-9330-32D29162F048}" dt="2025-08-04T17:38:26.777" v="5" actId="20577"/>
          <ac:spMkLst>
            <pc:docMk/>
            <pc:sldMk cId="1075778190" sldId="278"/>
            <ac:spMk id="4" creationId="{2F4C632B-2893-9BA6-0A85-853CEFA32F2B}"/>
          </ac:spMkLst>
        </pc:spChg>
      </pc:sldChg>
      <pc:sldChg chg="addSp delSp modSp add mod ord">
        <pc:chgData name="Shannon Thaggard" userId="03b7ecac-0492-4d86-8b16-73f220cea8bc" providerId="ADAL" clId="{49C5F55C-292F-40A6-9330-32D29162F048}" dt="2025-08-04T18:25:05.508" v="177"/>
        <pc:sldMkLst>
          <pc:docMk/>
          <pc:sldMk cId="3439378391" sldId="279"/>
        </pc:sldMkLst>
      </pc:sldChg>
      <pc:sldChg chg="modSp add mod ord">
        <pc:chgData name="Shannon Thaggard" userId="03b7ecac-0492-4d86-8b16-73f220cea8bc" providerId="ADAL" clId="{49C5F55C-292F-40A6-9330-32D29162F048}" dt="2025-08-04T18:15:19.835" v="152" actId="20577"/>
        <pc:sldMkLst>
          <pc:docMk/>
          <pc:sldMk cId="3470732624" sldId="280"/>
        </pc:sldMkLst>
        <pc:spChg chg="mod">
          <ac:chgData name="Shannon Thaggard" userId="03b7ecac-0492-4d86-8b16-73f220cea8bc" providerId="ADAL" clId="{49C5F55C-292F-40A6-9330-32D29162F048}" dt="2025-08-04T18:15:19.835" v="152" actId="20577"/>
          <ac:spMkLst>
            <pc:docMk/>
            <pc:sldMk cId="3470732624" sldId="280"/>
            <ac:spMk id="2" creationId="{0285AD80-16D2-B94E-4241-23A34084384D}"/>
          </ac:spMkLst>
        </pc:spChg>
        <pc:spChg chg="mod">
          <ac:chgData name="Shannon Thaggard" userId="03b7ecac-0492-4d86-8b16-73f220cea8bc" providerId="ADAL" clId="{49C5F55C-292F-40A6-9330-32D29162F048}" dt="2025-08-04T18:14:16.055" v="135" actId="20577"/>
          <ac:spMkLst>
            <pc:docMk/>
            <pc:sldMk cId="3470732624" sldId="280"/>
            <ac:spMk id="4" creationId="{27F92636-05BA-D906-3DC6-325CCC181831}"/>
          </ac:spMkLst>
        </pc:spChg>
      </pc:sldChg>
      <pc:sldChg chg="addSp delSp modSp add mod ord">
        <pc:chgData name="Shannon Thaggard" userId="03b7ecac-0492-4d86-8b16-73f220cea8bc" providerId="ADAL" clId="{49C5F55C-292F-40A6-9330-32D29162F048}" dt="2025-08-04T18:18:14.198" v="157" actId="14826"/>
        <pc:sldMkLst>
          <pc:docMk/>
          <pc:sldMk cId="1886480559" sldId="281"/>
        </pc:sldMkLst>
      </pc:sldChg>
      <pc:sldChg chg="modSp add mod">
        <pc:chgData name="Shannon Thaggard" userId="03b7ecac-0492-4d86-8b16-73f220cea8bc" providerId="ADAL" clId="{49C5F55C-292F-40A6-9330-32D29162F048}" dt="2025-08-04T18:25:20.610" v="178"/>
        <pc:sldMkLst>
          <pc:docMk/>
          <pc:sldMk cId="1105876394" sldId="282"/>
        </pc:sldMkLst>
      </pc:sldChg>
      <pc:sldChg chg="modSp add mod ord">
        <pc:chgData name="Shannon Thaggard" userId="03b7ecac-0492-4d86-8b16-73f220cea8bc" providerId="ADAL" clId="{49C5F55C-292F-40A6-9330-32D29162F048}" dt="2025-08-04T18:19:46.642" v="169"/>
        <pc:sldMkLst>
          <pc:docMk/>
          <pc:sldMk cId="1943041183" sldId="283"/>
        </pc:sldMkLst>
        <pc:spChg chg="mod">
          <ac:chgData name="Shannon Thaggard" userId="03b7ecac-0492-4d86-8b16-73f220cea8bc" providerId="ADAL" clId="{49C5F55C-292F-40A6-9330-32D29162F048}" dt="2025-08-04T18:19:46.642" v="169"/>
          <ac:spMkLst>
            <pc:docMk/>
            <pc:sldMk cId="1943041183" sldId="283"/>
            <ac:spMk id="2" creationId="{EDC5EB96-B462-CA5D-E6B8-58D5687C1760}"/>
          </ac:spMkLst>
        </pc:spChg>
        <pc:spChg chg="mod">
          <ac:chgData name="Shannon Thaggard" userId="03b7ecac-0492-4d86-8b16-73f220cea8bc" providerId="ADAL" clId="{49C5F55C-292F-40A6-9330-32D29162F048}" dt="2025-08-04T18:19:35.443" v="168"/>
          <ac:spMkLst>
            <pc:docMk/>
            <pc:sldMk cId="1943041183" sldId="283"/>
            <ac:spMk id="4" creationId="{19FF0681-B01C-B775-BC51-1AD22CB34330}"/>
          </ac:spMkLst>
        </pc:spChg>
      </pc:sldChg>
      <pc:sldChg chg="modSp add mod ord">
        <pc:chgData name="Shannon Thaggard" userId="03b7ecac-0492-4d86-8b16-73f220cea8bc" providerId="ADAL" clId="{49C5F55C-292F-40A6-9330-32D29162F048}" dt="2025-08-04T18:25:58.059" v="189"/>
        <pc:sldMkLst>
          <pc:docMk/>
          <pc:sldMk cId="3143095678" sldId="284"/>
        </pc:sldMkLst>
        <pc:spChg chg="mod">
          <ac:chgData name="Shannon Thaggard" userId="03b7ecac-0492-4d86-8b16-73f220cea8bc" providerId="ADAL" clId="{49C5F55C-292F-40A6-9330-32D29162F048}" dt="2025-08-04T18:25:58.059" v="189"/>
          <ac:spMkLst>
            <pc:docMk/>
            <pc:sldMk cId="3143095678" sldId="284"/>
            <ac:spMk id="2" creationId="{952EDBDB-499E-E849-7F44-E5E9658541BB}"/>
          </ac:spMkLst>
        </pc:spChg>
        <pc:spChg chg="mod">
          <ac:chgData name="Shannon Thaggard" userId="03b7ecac-0492-4d86-8b16-73f220cea8bc" providerId="ADAL" clId="{49C5F55C-292F-40A6-9330-32D29162F048}" dt="2025-08-04T18:25:37.597" v="188" actId="20577"/>
          <ac:spMkLst>
            <pc:docMk/>
            <pc:sldMk cId="3143095678" sldId="284"/>
            <ac:spMk id="4" creationId="{05A6EF7B-1A7E-F4DB-5B65-BAE64D2421B5}"/>
          </ac:spMkLst>
        </pc:spChg>
      </pc:sldChg>
      <pc:sldChg chg="modSp add mod ord">
        <pc:chgData name="Shannon Thaggard" userId="03b7ecac-0492-4d86-8b16-73f220cea8bc" providerId="ADAL" clId="{49C5F55C-292F-40A6-9330-32D29162F048}" dt="2025-08-04T18:45:49.649" v="221"/>
        <pc:sldMkLst>
          <pc:docMk/>
          <pc:sldMk cId="2986465831" sldId="285"/>
        </pc:sldMkLst>
      </pc:sldChg>
      <pc:sldChg chg="modSp add mod ord">
        <pc:chgData name="Shannon Thaggard" userId="03b7ecac-0492-4d86-8b16-73f220cea8bc" providerId="ADAL" clId="{49C5F55C-292F-40A6-9330-32D29162F048}" dt="2025-08-04T18:44:50.453" v="211"/>
        <pc:sldMkLst>
          <pc:docMk/>
          <pc:sldMk cId="2014448495" sldId="286"/>
        </pc:sldMkLst>
        <pc:spChg chg="mod">
          <ac:chgData name="Shannon Thaggard" userId="03b7ecac-0492-4d86-8b16-73f220cea8bc" providerId="ADAL" clId="{49C5F55C-292F-40A6-9330-32D29162F048}" dt="2025-08-04T18:44:35.729" v="210" actId="20577"/>
          <ac:spMkLst>
            <pc:docMk/>
            <pc:sldMk cId="2014448495" sldId="286"/>
            <ac:spMk id="2" creationId="{1164112B-A958-4D5E-6AC3-742545FCABBB}"/>
          </ac:spMkLst>
        </pc:spChg>
        <pc:spChg chg="mod">
          <ac:chgData name="Shannon Thaggard" userId="03b7ecac-0492-4d86-8b16-73f220cea8bc" providerId="ADAL" clId="{49C5F55C-292F-40A6-9330-32D29162F048}" dt="2025-08-04T18:44:50.453" v="211"/>
          <ac:spMkLst>
            <pc:docMk/>
            <pc:sldMk cId="2014448495" sldId="286"/>
            <ac:spMk id="4" creationId="{35CE40AE-079C-235A-44DD-20E466C5145D}"/>
          </ac:spMkLst>
        </pc:spChg>
      </pc:sldChg>
      <pc:sldChg chg="modSp add mod ord">
        <pc:chgData name="Shannon Thaggard" userId="03b7ecac-0492-4d86-8b16-73f220cea8bc" providerId="ADAL" clId="{49C5F55C-292F-40A6-9330-32D29162F048}" dt="2025-08-04T18:47:17.400" v="222" actId="14826"/>
        <pc:sldMkLst>
          <pc:docMk/>
          <pc:sldMk cId="1750336073" sldId="287"/>
        </pc:sldMkLst>
      </pc:sldChg>
      <pc:sldChg chg="modSp add mod ord">
        <pc:chgData name="Shannon Thaggard" userId="03b7ecac-0492-4d86-8b16-73f220cea8bc" providerId="ADAL" clId="{49C5F55C-292F-40A6-9330-32D29162F048}" dt="2025-08-04T18:48:44.743" v="246" actId="14100"/>
        <pc:sldMkLst>
          <pc:docMk/>
          <pc:sldMk cId="4179761089" sldId="288"/>
        </pc:sldMkLst>
        <pc:spChg chg="mod">
          <ac:chgData name="Shannon Thaggard" userId="03b7ecac-0492-4d86-8b16-73f220cea8bc" providerId="ADAL" clId="{49C5F55C-292F-40A6-9330-32D29162F048}" dt="2025-08-04T18:48:44.743" v="246" actId="14100"/>
          <ac:spMkLst>
            <pc:docMk/>
            <pc:sldMk cId="4179761089" sldId="288"/>
            <ac:spMk id="2" creationId="{A110559F-9AE8-5437-BB22-464BECBF237D}"/>
          </ac:spMkLst>
        </pc:spChg>
        <pc:spChg chg="mod">
          <ac:chgData name="Shannon Thaggard" userId="03b7ecac-0492-4d86-8b16-73f220cea8bc" providerId="ADAL" clId="{49C5F55C-292F-40A6-9330-32D29162F048}" dt="2025-08-04T18:48:25.395" v="242"/>
          <ac:spMkLst>
            <pc:docMk/>
            <pc:sldMk cId="4179761089" sldId="288"/>
            <ac:spMk id="4" creationId="{A0BFCFD2-CB0D-9C2D-A9A6-10CB0330B508}"/>
          </ac:spMkLst>
        </pc:spChg>
      </pc:sldChg>
      <pc:sldChg chg="modSp add mod ord">
        <pc:chgData name="Shannon Thaggard" userId="03b7ecac-0492-4d86-8b16-73f220cea8bc" providerId="ADAL" clId="{49C5F55C-292F-40A6-9330-32D29162F048}" dt="2025-08-04T18:50:18.574" v="247" actId="14826"/>
        <pc:sldMkLst>
          <pc:docMk/>
          <pc:sldMk cId="3450147553" sldId="289"/>
        </pc:sldMkLst>
      </pc:sldChg>
      <pc:sldChg chg="modSp add mod ord">
        <pc:chgData name="Shannon Thaggard" userId="03b7ecac-0492-4d86-8b16-73f220cea8bc" providerId="ADAL" clId="{49C5F55C-292F-40A6-9330-32D29162F048}" dt="2025-08-04T18:51:31.302" v="267"/>
        <pc:sldMkLst>
          <pc:docMk/>
          <pc:sldMk cId="3606217702" sldId="290"/>
        </pc:sldMkLst>
        <pc:spChg chg="mod">
          <ac:chgData name="Shannon Thaggard" userId="03b7ecac-0492-4d86-8b16-73f220cea8bc" providerId="ADAL" clId="{49C5F55C-292F-40A6-9330-32D29162F048}" dt="2025-08-04T18:51:19.005" v="264" actId="20577"/>
          <ac:spMkLst>
            <pc:docMk/>
            <pc:sldMk cId="3606217702" sldId="290"/>
            <ac:spMk id="2" creationId="{203BE730-9A8B-963E-C8C2-918F6B95D3E9}"/>
          </ac:spMkLst>
        </pc:spChg>
        <pc:spChg chg="mod">
          <ac:chgData name="Shannon Thaggard" userId="03b7ecac-0492-4d86-8b16-73f220cea8bc" providerId="ADAL" clId="{49C5F55C-292F-40A6-9330-32D29162F048}" dt="2025-08-04T18:51:31.302" v="267"/>
          <ac:spMkLst>
            <pc:docMk/>
            <pc:sldMk cId="3606217702" sldId="290"/>
            <ac:spMk id="4" creationId="{5BB7F9CF-2291-1BAC-5983-E7BE1310518B}"/>
          </ac:spMkLst>
        </pc:spChg>
      </pc:sldChg>
      <pc:sldChg chg="modSp add mod ord">
        <pc:chgData name="Shannon Thaggard" userId="03b7ecac-0492-4d86-8b16-73f220cea8bc" providerId="ADAL" clId="{49C5F55C-292F-40A6-9330-32D29162F048}" dt="2025-08-04T18:53:35.603" v="268" actId="14826"/>
        <pc:sldMkLst>
          <pc:docMk/>
          <pc:sldMk cId="1155665133" sldId="291"/>
        </pc:sldMkLst>
      </pc:sldChg>
    </pc:docChg>
  </pc:docChgLst>
  <pc:docChgLst>
    <pc:chgData name="Jerry Barton" userId="3010c3a4-bfab-43b6-a94d-0009b9f21ff7" providerId="ADAL" clId="{98D4FA58-C88D-4FAD-AD48-AE7E968C9703}"/>
    <pc:docChg chg="undo custSel addSld delSld modSld sldOrd">
      <pc:chgData name="Jerry Barton" userId="3010c3a4-bfab-43b6-a94d-0009b9f21ff7" providerId="ADAL" clId="{98D4FA58-C88D-4FAD-AD48-AE7E968C9703}" dt="2025-08-07T18:15:51.044" v="1006" actId="113"/>
      <pc:docMkLst>
        <pc:docMk/>
      </pc:docMkLst>
      <pc:sldChg chg="modSp">
        <pc:chgData name="Jerry Barton" userId="3010c3a4-bfab-43b6-a94d-0009b9f21ff7" providerId="ADAL" clId="{98D4FA58-C88D-4FAD-AD48-AE7E968C9703}" dt="2025-08-07T18:15:51.044" v="1006" actId="113"/>
        <pc:sldMkLst>
          <pc:docMk/>
          <pc:sldMk cId="2293459387" sldId="256"/>
        </pc:sldMkLst>
        <pc:spChg chg="mod">
          <ac:chgData name="Jerry Barton" userId="3010c3a4-bfab-43b6-a94d-0009b9f21ff7" providerId="ADAL" clId="{98D4FA58-C88D-4FAD-AD48-AE7E968C9703}" dt="2025-08-07T18:15:51.044" v="1006" actId="113"/>
          <ac:spMkLst>
            <pc:docMk/>
            <pc:sldMk cId="2293459387" sldId="256"/>
            <ac:spMk id="3" creationId="{8D342D59-553E-474F-8D3F-6C45B4F8B01D}"/>
          </ac:spMkLst>
        </pc:spChg>
      </pc:sldChg>
      <pc:sldChg chg="modSp mod">
        <pc:chgData name="Jerry Barton" userId="3010c3a4-bfab-43b6-a94d-0009b9f21ff7" providerId="ADAL" clId="{98D4FA58-C88D-4FAD-AD48-AE7E968C9703}" dt="2025-08-07T18:15:00.232" v="998" actId="5793"/>
        <pc:sldMkLst>
          <pc:docMk/>
          <pc:sldMk cId="1515122601" sldId="258"/>
        </pc:sldMkLst>
        <pc:spChg chg="mod">
          <ac:chgData name="Jerry Barton" userId="3010c3a4-bfab-43b6-a94d-0009b9f21ff7" providerId="ADAL" clId="{98D4FA58-C88D-4FAD-AD48-AE7E968C9703}" dt="2025-08-07T18:15:00.232" v="998" actId="5793"/>
          <ac:spMkLst>
            <pc:docMk/>
            <pc:sldMk cId="1515122601" sldId="258"/>
            <ac:spMk id="4" creationId="{E65ECE54-7B6C-4A96-76FB-C49C10CA1C5C}"/>
          </ac:spMkLst>
        </pc:spChg>
      </pc:sldChg>
      <pc:sldChg chg="addSp modSp mod">
        <pc:chgData name="Jerry Barton" userId="3010c3a4-bfab-43b6-a94d-0009b9f21ff7" providerId="ADAL" clId="{98D4FA58-C88D-4FAD-AD48-AE7E968C9703}" dt="2025-08-05T16:19:23.524" v="89" actId="404"/>
        <pc:sldMkLst>
          <pc:docMk/>
          <pc:sldMk cId="2673047330" sldId="273"/>
        </pc:sldMkLst>
      </pc:sldChg>
      <pc:sldChg chg="modSp mod">
        <pc:chgData name="Jerry Barton" userId="3010c3a4-bfab-43b6-a94d-0009b9f21ff7" providerId="ADAL" clId="{98D4FA58-C88D-4FAD-AD48-AE7E968C9703}" dt="2025-08-07T17:01:01.649" v="274" actId="20577"/>
        <pc:sldMkLst>
          <pc:docMk/>
          <pc:sldMk cId="687182184" sldId="274"/>
        </pc:sldMkLst>
        <pc:spChg chg="mod">
          <ac:chgData name="Jerry Barton" userId="3010c3a4-bfab-43b6-a94d-0009b9f21ff7" providerId="ADAL" clId="{98D4FA58-C88D-4FAD-AD48-AE7E968C9703}" dt="2025-08-07T17:01:01.649" v="274" actId="20577"/>
          <ac:spMkLst>
            <pc:docMk/>
            <pc:sldMk cId="687182184" sldId="274"/>
            <ac:spMk id="22" creationId="{F9FD4138-E71A-3216-D455-A55BCA47CEB8}"/>
          </ac:spMkLst>
        </pc:spChg>
      </pc:sldChg>
      <pc:sldChg chg="modSp mod">
        <pc:chgData name="Jerry Barton" userId="3010c3a4-bfab-43b6-a94d-0009b9f21ff7" providerId="ADAL" clId="{98D4FA58-C88D-4FAD-AD48-AE7E968C9703}" dt="2025-08-07T18:15:06.046" v="999" actId="5793"/>
        <pc:sldMkLst>
          <pc:docMk/>
          <pc:sldMk cId="1075778190" sldId="278"/>
        </pc:sldMkLst>
        <pc:spChg chg="mod">
          <ac:chgData name="Jerry Barton" userId="3010c3a4-bfab-43b6-a94d-0009b9f21ff7" providerId="ADAL" clId="{98D4FA58-C88D-4FAD-AD48-AE7E968C9703}" dt="2025-08-07T18:15:06.046" v="999" actId="5793"/>
          <ac:spMkLst>
            <pc:docMk/>
            <pc:sldMk cId="1075778190" sldId="278"/>
            <ac:spMk id="4" creationId="{2F4C632B-2893-9BA6-0A85-853CEFA32F2B}"/>
          </ac:spMkLst>
        </pc:spChg>
      </pc:sldChg>
      <pc:sldChg chg="modSp mod">
        <pc:chgData name="Jerry Barton" userId="3010c3a4-bfab-43b6-a94d-0009b9f21ff7" providerId="ADAL" clId="{98D4FA58-C88D-4FAD-AD48-AE7E968C9703}" dt="2025-08-07T18:15:10.437" v="1000" actId="5793"/>
        <pc:sldMkLst>
          <pc:docMk/>
          <pc:sldMk cId="3470732624" sldId="280"/>
        </pc:sldMkLst>
        <pc:spChg chg="mod">
          <ac:chgData name="Jerry Barton" userId="3010c3a4-bfab-43b6-a94d-0009b9f21ff7" providerId="ADAL" clId="{98D4FA58-C88D-4FAD-AD48-AE7E968C9703}" dt="2025-08-07T18:15:10.437" v="1000" actId="5793"/>
          <ac:spMkLst>
            <pc:docMk/>
            <pc:sldMk cId="3470732624" sldId="280"/>
            <ac:spMk id="4" creationId="{27F92636-05BA-D906-3DC6-325CCC181831}"/>
          </ac:spMkLst>
        </pc:spChg>
      </pc:sldChg>
      <pc:sldChg chg="modSp mod">
        <pc:chgData name="Jerry Barton" userId="3010c3a4-bfab-43b6-a94d-0009b9f21ff7" providerId="ADAL" clId="{98D4FA58-C88D-4FAD-AD48-AE7E968C9703}" dt="2025-08-07T18:15:14.745" v="1001" actId="5793"/>
        <pc:sldMkLst>
          <pc:docMk/>
          <pc:sldMk cId="1943041183" sldId="283"/>
        </pc:sldMkLst>
        <pc:spChg chg="mod">
          <ac:chgData name="Jerry Barton" userId="3010c3a4-bfab-43b6-a94d-0009b9f21ff7" providerId="ADAL" clId="{98D4FA58-C88D-4FAD-AD48-AE7E968C9703}" dt="2025-08-07T18:15:14.745" v="1001" actId="5793"/>
          <ac:spMkLst>
            <pc:docMk/>
            <pc:sldMk cId="1943041183" sldId="283"/>
            <ac:spMk id="4" creationId="{19FF0681-B01C-B775-BC51-1AD22CB34330}"/>
          </ac:spMkLst>
        </pc:spChg>
      </pc:sldChg>
      <pc:sldChg chg="modSp mod">
        <pc:chgData name="Jerry Barton" userId="3010c3a4-bfab-43b6-a94d-0009b9f21ff7" providerId="ADAL" clId="{98D4FA58-C88D-4FAD-AD48-AE7E968C9703}" dt="2025-08-07T18:15:19.020" v="1002" actId="5793"/>
        <pc:sldMkLst>
          <pc:docMk/>
          <pc:sldMk cId="3143095678" sldId="284"/>
        </pc:sldMkLst>
        <pc:spChg chg="mod">
          <ac:chgData name="Jerry Barton" userId="3010c3a4-bfab-43b6-a94d-0009b9f21ff7" providerId="ADAL" clId="{98D4FA58-C88D-4FAD-AD48-AE7E968C9703}" dt="2025-08-07T18:15:19.020" v="1002" actId="5793"/>
          <ac:spMkLst>
            <pc:docMk/>
            <pc:sldMk cId="3143095678" sldId="284"/>
            <ac:spMk id="4" creationId="{05A6EF7B-1A7E-F4DB-5B65-BAE64D2421B5}"/>
          </ac:spMkLst>
        </pc:spChg>
      </pc:sldChg>
      <pc:sldChg chg="modSp mod">
        <pc:chgData name="Jerry Barton" userId="3010c3a4-bfab-43b6-a94d-0009b9f21ff7" providerId="ADAL" clId="{98D4FA58-C88D-4FAD-AD48-AE7E968C9703}" dt="2025-08-07T18:15:23.592" v="1003" actId="5793"/>
        <pc:sldMkLst>
          <pc:docMk/>
          <pc:sldMk cId="2014448495" sldId="286"/>
        </pc:sldMkLst>
        <pc:spChg chg="mod">
          <ac:chgData name="Jerry Barton" userId="3010c3a4-bfab-43b6-a94d-0009b9f21ff7" providerId="ADAL" clId="{98D4FA58-C88D-4FAD-AD48-AE7E968C9703}" dt="2025-08-07T18:15:23.592" v="1003" actId="5793"/>
          <ac:spMkLst>
            <pc:docMk/>
            <pc:sldMk cId="2014448495" sldId="286"/>
            <ac:spMk id="4" creationId="{35CE40AE-079C-235A-44DD-20E466C5145D}"/>
          </ac:spMkLst>
        </pc:spChg>
      </pc:sldChg>
      <pc:sldChg chg="modSp mod">
        <pc:chgData name="Jerry Barton" userId="3010c3a4-bfab-43b6-a94d-0009b9f21ff7" providerId="ADAL" clId="{98D4FA58-C88D-4FAD-AD48-AE7E968C9703}" dt="2025-08-07T18:15:27.952" v="1004" actId="5793"/>
        <pc:sldMkLst>
          <pc:docMk/>
          <pc:sldMk cId="4179761089" sldId="288"/>
        </pc:sldMkLst>
        <pc:spChg chg="mod">
          <ac:chgData name="Jerry Barton" userId="3010c3a4-bfab-43b6-a94d-0009b9f21ff7" providerId="ADAL" clId="{98D4FA58-C88D-4FAD-AD48-AE7E968C9703}" dt="2025-08-07T18:15:27.952" v="1004" actId="5793"/>
          <ac:spMkLst>
            <pc:docMk/>
            <pc:sldMk cId="4179761089" sldId="288"/>
            <ac:spMk id="4" creationId="{A0BFCFD2-CB0D-9C2D-A9A6-10CB0330B508}"/>
          </ac:spMkLst>
        </pc:spChg>
      </pc:sldChg>
      <pc:sldChg chg="modSp mod">
        <pc:chgData name="Jerry Barton" userId="3010c3a4-bfab-43b6-a94d-0009b9f21ff7" providerId="ADAL" clId="{98D4FA58-C88D-4FAD-AD48-AE7E968C9703}" dt="2025-08-07T18:15:32.057" v="1005" actId="5793"/>
        <pc:sldMkLst>
          <pc:docMk/>
          <pc:sldMk cId="3606217702" sldId="290"/>
        </pc:sldMkLst>
        <pc:spChg chg="mod">
          <ac:chgData name="Jerry Barton" userId="3010c3a4-bfab-43b6-a94d-0009b9f21ff7" providerId="ADAL" clId="{98D4FA58-C88D-4FAD-AD48-AE7E968C9703}" dt="2025-08-07T18:15:32.057" v="1005" actId="5793"/>
          <ac:spMkLst>
            <pc:docMk/>
            <pc:sldMk cId="3606217702" sldId="290"/>
            <ac:spMk id="4" creationId="{5BB7F9CF-2291-1BAC-5983-E7BE1310518B}"/>
          </ac:spMkLst>
        </pc:spChg>
      </pc:sldChg>
      <pc:sldChg chg="addSp delSp modSp add mod ord">
        <pc:chgData name="Jerry Barton" userId="3010c3a4-bfab-43b6-a94d-0009b9f21ff7" providerId="ADAL" clId="{98D4FA58-C88D-4FAD-AD48-AE7E968C9703}" dt="2025-08-05T16:20:27.289" v="153" actId="20577"/>
        <pc:sldMkLst>
          <pc:docMk/>
          <pc:sldMk cId="1145444262" sldId="292"/>
        </pc:sldMkLst>
      </pc:sldChg>
      <pc:sldChg chg="addSp delSp modSp add mod ord">
        <pc:chgData name="Jerry Barton" userId="3010c3a4-bfab-43b6-a94d-0009b9f21ff7" providerId="ADAL" clId="{98D4FA58-C88D-4FAD-AD48-AE7E968C9703}" dt="2025-08-05T16:27:49.019" v="272" actId="14734"/>
        <pc:sldMkLst>
          <pc:docMk/>
          <pc:sldMk cId="2046382303" sldId="293"/>
        </pc:sldMkLst>
      </pc:sldChg>
      <pc:sldChg chg="modSp mod">
        <pc:chgData name="Jerry Barton" userId="3010c3a4-bfab-43b6-a94d-0009b9f21ff7" providerId="ADAL" clId="{98D4FA58-C88D-4FAD-AD48-AE7E968C9703}" dt="2025-08-07T17:16:04.010" v="276" actId="1076"/>
        <pc:sldMkLst>
          <pc:docMk/>
          <pc:sldMk cId="1242141250" sldId="306"/>
        </pc:sldMkLst>
        <pc:picChg chg="mod modCrop">
          <ac:chgData name="Jerry Barton" userId="3010c3a4-bfab-43b6-a94d-0009b9f21ff7" providerId="ADAL" clId="{98D4FA58-C88D-4FAD-AD48-AE7E968C9703}" dt="2025-08-07T17:16:04.010" v="276" actId="1076"/>
          <ac:picMkLst>
            <pc:docMk/>
            <pc:sldMk cId="1242141250" sldId="306"/>
            <ac:picMk id="6" creationId="{265CDC9B-3837-B61C-7C03-6FD0C899A025}"/>
          </ac:picMkLst>
        </pc:picChg>
      </pc:sldChg>
      <pc:sldChg chg="modSp mod ord">
        <pc:chgData name="Jerry Barton" userId="3010c3a4-bfab-43b6-a94d-0009b9f21ff7" providerId="ADAL" clId="{98D4FA58-C88D-4FAD-AD48-AE7E968C9703}" dt="2025-08-07T17:25:40.996" v="670"/>
        <pc:sldMkLst>
          <pc:docMk/>
          <pc:sldMk cId="2205865045" sldId="316"/>
        </pc:sldMkLst>
        <pc:graphicFrameChg chg="modGraphic">
          <ac:chgData name="Jerry Barton" userId="3010c3a4-bfab-43b6-a94d-0009b9f21ff7" providerId="ADAL" clId="{98D4FA58-C88D-4FAD-AD48-AE7E968C9703}" dt="2025-08-07T17:23:20.833" v="606" actId="6549"/>
          <ac:graphicFrameMkLst>
            <pc:docMk/>
            <pc:sldMk cId="2205865045" sldId="316"/>
            <ac:graphicFrameMk id="2" creationId="{B498DA3F-8193-E5C5-9FC2-02B7D9EB522C}"/>
          </ac:graphicFrameMkLst>
        </pc:graphicFrameChg>
      </pc:sldChg>
      <pc:sldChg chg="addSp delSp modSp add mod ord">
        <pc:chgData name="Jerry Barton" userId="3010c3a4-bfab-43b6-a94d-0009b9f21ff7" providerId="ADAL" clId="{98D4FA58-C88D-4FAD-AD48-AE7E968C9703}" dt="2025-08-07T17:49:14.702" v="972" actId="20577"/>
        <pc:sldMkLst>
          <pc:docMk/>
          <pc:sldMk cId="1982304765" sldId="317"/>
        </pc:sldMkLst>
        <pc:spChg chg="add mod">
          <ac:chgData name="Jerry Barton" userId="3010c3a4-bfab-43b6-a94d-0009b9f21ff7" providerId="ADAL" clId="{98D4FA58-C88D-4FAD-AD48-AE7E968C9703}" dt="2025-08-07T17:49:14.702" v="972" actId="20577"/>
          <ac:spMkLst>
            <pc:docMk/>
            <pc:sldMk cId="1982304765" sldId="317"/>
            <ac:spMk id="3" creationId="{A6AF1B3E-2604-4A69-F944-2E5B58C23CA3}"/>
          </ac:spMkLst>
        </pc:spChg>
        <pc:spChg chg="mod">
          <ac:chgData name="Jerry Barton" userId="3010c3a4-bfab-43b6-a94d-0009b9f21ff7" providerId="ADAL" clId="{98D4FA58-C88D-4FAD-AD48-AE7E968C9703}" dt="2025-08-07T17:18:24.424" v="332" actId="20577"/>
          <ac:spMkLst>
            <pc:docMk/>
            <pc:sldMk cId="1982304765" sldId="317"/>
            <ac:spMk id="6" creationId="{69912E95-C10E-7184-524C-295D9670E8FE}"/>
          </ac:spMkLst>
        </pc:spChg>
        <pc:picChg chg="del">
          <ac:chgData name="Jerry Barton" userId="3010c3a4-bfab-43b6-a94d-0009b9f21ff7" providerId="ADAL" clId="{98D4FA58-C88D-4FAD-AD48-AE7E968C9703}" dt="2025-08-07T17:18:08.779" v="283" actId="478"/>
          <ac:picMkLst>
            <pc:docMk/>
            <pc:sldMk cId="1982304765" sldId="317"/>
            <ac:picMk id="8" creationId="{0B896BA3-3056-A5CF-8C4E-3223A5BB7C2E}"/>
          </ac:picMkLst>
        </pc:picChg>
      </pc:sldChg>
      <pc:sldChg chg="addSp delSp modSp add mod modClrScheme chgLayout">
        <pc:chgData name="Jerry Barton" userId="3010c3a4-bfab-43b6-a94d-0009b9f21ff7" providerId="ADAL" clId="{98D4FA58-C88D-4FAD-AD48-AE7E968C9703}" dt="2025-08-07T17:48:31.406" v="961" actId="1076"/>
        <pc:sldMkLst>
          <pc:docMk/>
          <pc:sldMk cId="2741936122" sldId="318"/>
        </pc:sldMkLst>
        <pc:spChg chg="add mod">
          <ac:chgData name="Jerry Barton" userId="3010c3a4-bfab-43b6-a94d-0009b9f21ff7" providerId="ADAL" clId="{98D4FA58-C88D-4FAD-AD48-AE7E968C9703}" dt="2025-08-07T17:47:41.405" v="944" actId="14100"/>
          <ac:spMkLst>
            <pc:docMk/>
            <pc:sldMk cId="2741936122" sldId="318"/>
            <ac:spMk id="6" creationId="{E2A62D30-8CC3-2691-826E-ADA4FD32E004}"/>
          </ac:spMkLst>
        </pc:spChg>
        <pc:spChg chg="mod ord">
          <ac:chgData name="Jerry Barton" userId="3010c3a4-bfab-43b6-a94d-0009b9f21ff7" providerId="ADAL" clId="{98D4FA58-C88D-4FAD-AD48-AE7E968C9703}" dt="2025-08-07T17:30:55.746" v="685" actId="700"/>
          <ac:spMkLst>
            <pc:docMk/>
            <pc:sldMk cId="2741936122" sldId="318"/>
            <ac:spMk id="22" creationId="{3CA93B99-2301-679C-1EA9-80327E528EE9}"/>
          </ac:spMkLst>
        </pc:spChg>
        <pc:graphicFrameChg chg="del">
          <ac:chgData name="Jerry Barton" userId="3010c3a4-bfab-43b6-a94d-0009b9f21ff7" providerId="ADAL" clId="{98D4FA58-C88D-4FAD-AD48-AE7E968C9703}" dt="2025-08-07T17:29:53.953" v="672" actId="478"/>
          <ac:graphicFrameMkLst>
            <pc:docMk/>
            <pc:sldMk cId="2741936122" sldId="318"/>
            <ac:graphicFrameMk id="3" creationId="{1C8B5BFF-7A52-917F-8F53-7ACD593AF117}"/>
          </ac:graphicFrameMkLst>
        </pc:graphicFrameChg>
        <pc:picChg chg="add del mod">
          <ac:chgData name="Jerry Barton" userId="3010c3a4-bfab-43b6-a94d-0009b9f21ff7" providerId="ADAL" clId="{98D4FA58-C88D-4FAD-AD48-AE7E968C9703}" dt="2025-08-07T17:31:45.793" v="716" actId="21"/>
          <ac:picMkLst>
            <pc:docMk/>
            <pc:sldMk cId="2741936122" sldId="318"/>
            <ac:picMk id="2" creationId="{1B98C149-5F2B-DAA7-1D09-0EC2C1DB209F}"/>
          </ac:picMkLst>
        </pc:picChg>
        <pc:picChg chg="add mod modCrop">
          <ac:chgData name="Jerry Barton" userId="3010c3a4-bfab-43b6-a94d-0009b9f21ff7" providerId="ADAL" clId="{98D4FA58-C88D-4FAD-AD48-AE7E968C9703}" dt="2025-08-07T17:47:48.186" v="946" actId="1076"/>
          <ac:picMkLst>
            <pc:docMk/>
            <pc:sldMk cId="2741936122" sldId="318"/>
            <ac:picMk id="4" creationId="{58797246-36B0-AEEC-52A1-35B5BC253E97}"/>
          </ac:picMkLst>
        </pc:picChg>
        <pc:picChg chg="del">
          <ac:chgData name="Jerry Barton" userId="3010c3a4-bfab-43b6-a94d-0009b9f21ff7" providerId="ADAL" clId="{98D4FA58-C88D-4FAD-AD48-AE7E968C9703}" dt="2025-08-07T17:48:19.618" v="958" actId="21"/>
          <ac:picMkLst>
            <pc:docMk/>
            <pc:sldMk cId="2741936122" sldId="318"/>
            <ac:picMk id="5" creationId="{7E8284C0-B0BD-394D-9D07-F9EE577565FE}"/>
          </ac:picMkLst>
        </pc:picChg>
        <pc:picChg chg="add del mod">
          <ac:chgData name="Jerry Barton" userId="3010c3a4-bfab-43b6-a94d-0009b9f21ff7" providerId="ADAL" clId="{98D4FA58-C88D-4FAD-AD48-AE7E968C9703}" dt="2025-08-07T17:31:50.929" v="720" actId="21"/>
          <ac:picMkLst>
            <pc:docMk/>
            <pc:sldMk cId="2741936122" sldId="318"/>
            <ac:picMk id="7" creationId="{B07FBF20-B164-4367-30FB-E95566273A63}"/>
          </ac:picMkLst>
        </pc:picChg>
        <pc:picChg chg="add del mod">
          <ac:chgData name="Jerry Barton" userId="3010c3a4-bfab-43b6-a94d-0009b9f21ff7" providerId="ADAL" clId="{98D4FA58-C88D-4FAD-AD48-AE7E968C9703}" dt="2025-08-07T17:47:58.622" v="950" actId="21"/>
          <ac:picMkLst>
            <pc:docMk/>
            <pc:sldMk cId="2741936122" sldId="318"/>
            <ac:picMk id="8" creationId="{1B98C149-5F2B-DAA7-1D09-0EC2C1DB209F}"/>
          </ac:picMkLst>
        </pc:picChg>
        <pc:picChg chg="add mod">
          <ac:chgData name="Jerry Barton" userId="3010c3a4-bfab-43b6-a94d-0009b9f21ff7" providerId="ADAL" clId="{98D4FA58-C88D-4FAD-AD48-AE7E968C9703}" dt="2025-08-07T17:48:01.293" v="952" actId="1076"/>
          <ac:picMkLst>
            <pc:docMk/>
            <pc:sldMk cId="2741936122" sldId="318"/>
            <ac:picMk id="9" creationId="{B07FBF20-B164-4367-30FB-E95566273A63}"/>
          </ac:picMkLst>
        </pc:picChg>
        <pc:picChg chg="add del mod modCrop">
          <ac:chgData name="Jerry Barton" userId="3010c3a4-bfab-43b6-a94d-0009b9f21ff7" providerId="ADAL" clId="{98D4FA58-C88D-4FAD-AD48-AE7E968C9703}" dt="2025-08-07T17:37:56.090" v="754" actId="478"/>
          <ac:picMkLst>
            <pc:docMk/>
            <pc:sldMk cId="2741936122" sldId="318"/>
            <ac:picMk id="11" creationId="{3202AD41-A5BA-3C9D-5BDE-F0DDA47E5093}"/>
          </ac:picMkLst>
        </pc:picChg>
        <pc:picChg chg="add del mod modCrop">
          <ac:chgData name="Jerry Barton" userId="3010c3a4-bfab-43b6-a94d-0009b9f21ff7" providerId="ADAL" clId="{98D4FA58-C88D-4FAD-AD48-AE7E968C9703}" dt="2025-08-07T17:37:55.426" v="753" actId="478"/>
          <ac:picMkLst>
            <pc:docMk/>
            <pc:sldMk cId="2741936122" sldId="318"/>
            <ac:picMk id="13" creationId="{B3D45E86-EEE4-79B0-80D1-8AB9B71AC6B7}"/>
          </ac:picMkLst>
        </pc:picChg>
        <pc:picChg chg="add mod">
          <ac:chgData name="Jerry Barton" userId="3010c3a4-bfab-43b6-a94d-0009b9f21ff7" providerId="ADAL" clId="{98D4FA58-C88D-4FAD-AD48-AE7E968C9703}" dt="2025-08-07T17:48:31.406" v="961" actId="1076"/>
          <ac:picMkLst>
            <pc:docMk/>
            <pc:sldMk cId="2741936122" sldId="318"/>
            <ac:picMk id="14" creationId="{1B98C149-5F2B-DAA7-1D09-0EC2C1DB209F}"/>
          </ac:picMkLst>
        </pc:picChg>
        <pc:picChg chg="add mod">
          <ac:chgData name="Jerry Barton" userId="3010c3a4-bfab-43b6-a94d-0009b9f21ff7" providerId="ADAL" clId="{98D4FA58-C88D-4FAD-AD48-AE7E968C9703}" dt="2025-08-07T17:48:12.165" v="956" actId="1076"/>
          <ac:picMkLst>
            <pc:docMk/>
            <pc:sldMk cId="2741936122" sldId="318"/>
            <ac:picMk id="15" creationId="{981E6121-3528-90AD-4CDC-57099D1ABF0B}"/>
          </ac:picMkLst>
        </pc:picChg>
        <pc:picChg chg="add mod">
          <ac:chgData name="Jerry Barton" userId="3010c3a4-bfab-43b6-a94d-0009b9f21ff7" providerId="ADAL" clId="{98D4FA58-C88D-4FAD-AD48-AE7E968C9703}" dt="2025-08-07T17:48:15.649" v="957" actId="1076"/>
          <ac:picMkLst>
            <pc:docMk/>
            <pc:sldMk cId="2741936122" sldId="318"/>
            <ac:picMk id="16" creationId="{899253AC-FB81-1F0B-D7AB-5DC33C0947CF}"/>
          </ac:picMkLst>
        </pc:picChg>
        <pc:picChg chg="add mod">
          <ac:chgData name="Jerry Barton" userId="3010c3a4-bfab-43b6-a94d-0009b9f21ff7" providerId="ADAL" clId="{98D4FA58-C88D-4FAD-AD48-AE7E968C9703}" dt="2025-08-07T17:48:24.014" v="960" actId="1076"/>
          <ac:picMkLst>
            <pc:docMk/>
            <pc:sldMk cId="2741936122" sldId="318"/>
            <ac:picMk id="17" creationId="{7E8284C0-B0BD-394D-9D07-F9EE577565FE}"/>
          </ac:picMkLst>
        </pc:picChg>
      </pc:sldChg>
      <pc:sldChg chg="addSp delSp modSp add del mod">
        <pc:chgData name="Jerry Barton" userId="3010c3a4-bfab-43b6-a94d-0009b9f21ff7" providerId="ADAL" clId="{98D4FA58-C88D-4FAD-AD48-AE7E968C9703}" dt="2025-08-07T17:48:36.595" v="962" actId="2696"/>
        <pc:sldMkLst>
          <pc:docMk/>
          <pc:sldMk cId="4276346340" sldId="319"/>
        </pc:sldMkLst>
        <pc:picChg chg="add del">
          <ac:chgData name="Jerry Barton" userId="3010c3a4-bfab-43b6-a94d-0009b9f21ff7" providerId="ADAL" clId="{98D4FA58-C88D-4FAD-AD48-AE7E968C9703}" dt="2025-08-07T17:40:10.697" v="768" actId="478"/>
          <ac:picMkLst>
            <pc:docMk/>
            <pc:sldMk cId="4276346340" sldId="319"/>
            <ac:picMk id="3" creationId="{2DAC490F-2D99-F536-DFBB-D8D5984C9628}"/>
          </ac:picMkLst>
        </pc:picChg>
        <pc:picChg chg="del">
          <ac:chgData name="Jerry Barton" userId="3010c3a4-bfab-43b6-a94d-0009b9f21ff7" providerId="ADAL" clId="{98D4FA58-C88D-4FAD-AD48-AE7E968C9703}" dt="2025-08-07T17:37:43.131" v="746" actId="478"/>
          <ac:picMkLst>
            <pc:docMk/>
            <pc:sldMk cId="4276346340" sldId="319"/>
            <ac:picMk id="4" creationId="{64D555DC-9AEA-472C-7059-E8D104C57376}"/>
          </ac:picMkLst>
        </pc:picChg>
        <pc:picChg chg="del">
          <ac:chgData name="Jerry Barton" userId="3010c3a4-bfab-43b6-a94d-0009b9f21ff7" providerId="ADAL" clId="{98D4FA58-C88D-4FAD-AD48-AE7E968C9703}" dt="2025-08-07T17:37:44.307" v="748" actId="478"/>
          <ac:picMkLst>
            <pc:docMk/>
            <pc:sldMk cId="4276346340" sldId="319"/>
            <ac:picMk id="8" creationId="{7BCA19BB-86AF-6070-13C2-DB3FE203D3F3}"/>
          </ac:picMkLst>
        </pc:picChg>
        <pc:picChg chg="del">
          <ac:chgData name="Jerry Barton" userId="3010c3a4-bfab-43b6-a94d-0009b9f21ff7" providerId="ADAL" clId="{98D4FA58-C88D-4FAD-AD48-AE7E968C9703}" dt="2025-08-07T17:37:43.784" v="747" actId="478"/>
          <ac:picMkLst>
            <pc:docMk/>
            <pc:sldMk cId="4276346340" sldId="319"/>
            <ac:picMk id="9" creationId="{AA8AE0FA-9751-AD84-FEDC-B4995548D3F8}"/>
          </ac:picMkLst>
        </pc:picChg>
        <pc:picChg chg="add del mod modCrop">
          <ac:chgData name="Jerry Barton" userId="3010c3a4-bfab-43b6-a94d-0009b9f21ff7" providerId="ADAL" clId="{98D4FA58-C88D-4FAD-AD48-AE7E968C9703}" dt="2025-08-07T17:42:44.647" v="837" actId="21"/>
          <ac:picMkLst>
            <pc:docMk/>
            <pc:sldMk cId="4276346340" sldId="319"/>
            <ac:picMk id="10" creationId="{63E6FD7D-187F-5F95-72D8-01BB9557EA6F}"/>
          </ac:picMkLst>
        </pc:picChg>
        <pc:picChg chg="del mod">
          <ac:chgData name="Jerry Barton" userId="3010c3a4-bfab-43b6-a94d-0009b9f21ff7" providerId="ADAL" clId="{98D4FA58-C88D-4FAD-AD48-AE7E968C9703}" dt="2025-08-07T17:48:05.753" v="953" actId="21"/>
          <ac:picMkLst>
            <pc:docMk/>
            <pc:sldMk cId="4276346340" sldId="319"/>
            <ac:picMk id="11" creationId="{981E6121-3528-90AD-4CDC-57099D1ABF0B}"/>
          </ac:picMkLst>
        </pc:picChg>
        <pc:picChg chg="del mod">
          <ac:chgData name="Jerry Barton" userId="3010c3a4-bfab-43b6-a94d-0009b9f21ff7" providerId="ADAL" clId="{98D4FA58-C88D-4FAD-AD48-AE7E968C9703}" dt="2025-08-07T17:48:05.753" v="953" actId="21"/>
          <ac:picMkLst>
            <pc:docMk/>
            <pc:sldMk cId="4276346340" sldId="319"/>
            <ac:picMk id="13" creationId="{899253AC-FB81-1F0B-D7AB-5DC33C0947CF}"/>
          </ac:picMkLst>
        </pc:picChg>
      </pc:sldChg>
      <pc:sldChg chg="addSp delSp modSp add mod ord">
        <pc:chgData name="Jerry Barton" userId="3010c3a4-bfab-43b6-a94d-0009b9f21ff7" providerId="ADAL" clId="{98D4FA58-C88D-4FAD-AD48-AE7E968C9703}" dt="2025-08-07T17:51:38.368" v="997" actId="1076"/>
        <pc:sldMkLst>
          <pc:docMk/>
          <pc:sldMk cId="2404524315" sldId="320"/>
        </pc:sldMkLst>
        <pc:spChg chg="mod">
          <ac:chgData name="Jerry Barton" userId="3010c3a4-bfab-43b6-a94d-0009b9f21ff7" providerId="ADAL" clId="{98D4FA58-C88D-4FAD-AD48-AE7E968C9703}" dt="2025-08-07T17:51:38.368" v="997" actId="1076"/>
          <ac:spMkLst>
            <pc:docMk/>
            <pc:sldMk cId="2404524315" sldId="320"/>
            <ac:spMk id="6" creationId="{5ED2070C-1AD5-95E0-619B-88BD331488C8}"/>
          </ac:spMkLst>
        </pc:spChg>
        <pc:picChg chg="add del">
          <ac:chgData name="Jerry Barton" userId="3010c3a4-bfab-43b6-a94d-0009b9f21ff7" providerId="ADAL" clId="{98D4FA58-C88D-4FAD-AD48-AE7E968C9703}" dt="2025-08-07T17:42:39.706" v="836" actId="22"/>
          <ac:picMkLst>
            <pc:docMk/>
            <pc:sldMk cId="2404524315" sldId="320"/>
            <ac:picMk id="3" creationId="{9D2AF92F-FDE2-B9E5-2D6A-D1E7966DC370}"/>
          </ac:picMkLst>
        </pc:picChg>
        <pc:picChg chg="del">
          <ac:chgData name="Jerry Barton" userId="3010c3a4-bfab-43b6-a94d-0009b9f21ff7" providerId="ADAL" clId="{98D4FA58-C88D-4FAD-AD48-AE7E968C9703}" dt="2025-08-07T17:42:04.072" v="781" actId="478"/>
          <ac:picMkLst>
            <pc:docMk/>
            <pc:sldMk cId="2404524315" sldId="320"/>
            <ac:picMk id="4" creationId="{E62902D6-201B-2D21-EFEC-46D5CE60FE07}"/>
          </ac:picMkLst>
        </pc:picChg>
        <pc:picChg chg="del">
          <ac:chgData name="Jerry Barton" userId="3010c3a4-bfab-43b6-a94d-0009b9f21ff7" providerId="ADAL" clId="{98D4FA58-C88D-4FAD-AD48-AE7E968C9703}" dt="2025-08-07T17:51:09.171" v="990" actId="21"/>
          <ac:picMkLst>
            <pc:docMk/>
            <pc:sldMk cId="2404524315" sldId="320"/>
            <ac:picMk id="5" creationId="{64288D69-CF00-8ECC-A758-3A8AE06C962A}"/>
          </ac:picMkLst>
        </pc:picChg>
        <pc:picChg chg="add del mod modCrop">
          <ac:chgData name="Jerry Barton" userId="3010c3a4-bfab-43b6-a94d-0009b9f21ff7" providerId="ADAL" clId="{98D4FA58-C88D-4FAD-AD48-AE7E968C9703}" dt="2025-08-07T17:46:58.727" v="907" actId="21"/>
          <ac:picMkLst>
            <pc:docMk/>
            <pc:sldMk cId="2404524315" sldId="320"/>
            <ac:picMk id="7" creationId="{F7EC3A99-ACB0-4D6D-FF26-0A03C3EDF12D}"/>
          </ac:picMkLst>
        </pc:picChg>
        <pc:picChg chg="del mod">
          <ac:chgData name="Jerry Barton" userId="3010c3a4-bfab-43b6-a94d-0009b9f21ff7" providerId="ADAL" clId="{98D4FA58-C88D-4FAD-AD48-AE7E968C9703}" dt="2025-08-07T17:42:04.808" v="783" actId="478"/>
          <ac:picMkLst>
            <pc:docMk/>
            <pc:sldMk cId="2404524315" sldId="320"/>
            <ac:picMk id="8" creationId="{74F47438-332F-B80B-003B-5DD1E5261B39}"/>
          </ac:picMkLst>
        </pc:picChg>
        <pc:picChg chg="del">
          <ac:chgData name="Jerry Barton" userId="3010c3a4-bfab-43b6-a94d-0009b9f21ff7" providerId="ADAL" clId="{98D4FA58-C88D-4FAD-AD48-AE7E968C9703}" dt="2025-08-07T17:42:05.807" v="784" actId="478"/>
          <ac:picMkLst>
            <pc:docMk/>
            <pc:sldMk cId="2404524315" sldId="320"/>
            <ac:picMk id="9" creationId="{C734B829-0732-EC48-4E4A-E11A3BC2227E}"/>
          </ac:picMkLst>
        </pc:picChg>
        <pc:picChg chg="add del mod">
          <ac:chgData name="Jerry Barton" userId="3010c3a4-bfab-43b6-a94d-0009b9f21ff7" providerId="ADAL" clId="{98D4FA58-C88D-4FAD-AD48-AE7E968C9703}" dt="2025-08-07T17:46:21.225" v="893" actId="21"/>
          <ac:picMkLst>
            <pc:docMk/>
            <pc:sldMk cId="2404524315" sldId="320"/>
            <ac:picMk id="10" creationId="{63E6FD7D-187F-5F95-72D8-01BB9557EA6F}"/>
          </ac:picMkLst>
        </pc:picChg>
        <pc:picChg chg="add mod">
          <ac:chgData name="Jerry Barton" userId="3010c3a4-bfab-43b6-a94d-0009b9f21ff7" providerId="ADAL" clId="{98D4FA58-C88D-4FAD-AD48-AE7E968C9703}" dt="2025-08-07T17:51:31.274" v="996" actId="1076"/>
          <ac:picMkLst>
            <pc:docMk/>
            <pc:sldMk cId="2404524315" sldId="320"/>
            <ac:picMk id="11" creationId="{298B63AF-2ECA-40E6-1588-EA2EAF8518D6}"/>
          </ac:picMkLst>
        </pc:picChg>
        <pc:picChg chg="add mod">
          <ac:chgData name="Jerry Barton" userId="3010c3a4-bfab-43b6-a94d-0009b9f21ff7" providerId="ADAL" clId="{98D4FA58-C88D-4FAD-AD48-AE7E968C9703}" dt="2025-08-07T17:45:52.150" v="883" actId="1076"/>
          <ac:picMkLst>
            <pc:docMk/>
            <pc:sldMk cId="2404524315" sldId="320"/>
            <ac:picMk id="12" creationId="{EA42407F-38CA-F313-2676-3A27ED34C7C2}"/>
          </ac:picMkLst>
        </pc:picChg>
        <pc:picChg chg="add mod modCrop">
          <ac:chgData name="Jerry Barton" userId="3010c3a4-bfab-43b6-a94d-0009b9f21ff7" providerId="ADAL" clId="{98D4FA58-C88D-4FAD-AD48-AE7E968C9703}" dt="2025-08-07T17:51:15.498" v="993" actId="1076"/>
          <ac:picMkLst>
            <pc:docMk/>
            <pc:sldMk cId="2404524315" sldId="320"/>
            <ac:picMk id="13" creationId="{63E6FD7D-187F-5F95-72D8-01BB9557EA6F}"/>
          </ac:picMkLst>
        </pc:picChg>
        <pc:picChg chg="add mod">
          <ac:chgData name="Jerry Barton" userId="3010c3a4-bfab-43b6-a94d-0009b9f21ff7" providerId="ADAL" clId="{98D4FA58-C88D-4FAD-AD48-AE7E968C9703}" dt="2025-08-07T17:46:49.325" v="902" actId="1076"/>
          <ac:picMkLst>
            <pc:docMk/>
            <pc:sldMk cId="2404524315" sldId="320"/>
            <ac:picMk id="14" creationId="{F7EC3A99-ACB0-4D6D-FF26-0A03C3EDF12D}"/>
          </ac:picMkLst>
        </pc:picChg>
        <pc:picChg chg="add del mod">
          <ac:chgData name="Jerry Barton" userId="3010c3a4-bfab-43b6-a94d-0009b9f21ff7" providerId="ADAL" clId="{98D4FA58-C88D-4FAD-AD48-AE7E968C9703}" dt="2025-08-07T17:50:43.689" v="981" actId="21"/>
          <ac:picMkLst>
            <pc:docMk/>
            <pc:sldMk cId="2404524315" sldId="320"/>
            <ac:picMk id="15" creationId="{F7EC3A99-ACB0-4D6D-FF26-0A03C3EDF12D}"/>
          </ac:picMkLst>
        </pc:picChg>
        <pc:picChg chg="add mod modCrop">
          <ac:chgData name="Jerry Barton" userId="3010c3a4-bfab-43b6-a94d-0009b9f21ff7" providerId="ADAL" clId="{98D4FA58-C88D-4FAD-AD48-AE7E968C9703}" dt="2025-08-07T17:51:24.615" v="995" actId="1076"/>
          <ac:picMkLst>
            <pc:docMk/>
            <pc:sldMk cId="2404524315" sldId="320"/>
            <ac:picMk id="17" creationId="{15AB6C40-78DA-0396-694C-44306216CB88}"/>
          </ac:picMkLst>
        </pc:picChg>
        <pc:picChg chg="add mod">
          <ac:chgData name="Jerry Barton" userId="3010c3a4-bfab-43b6-a94d-0009b9f21ff7" providerId="ADAL" clId="{98D4FA58-C88D-4FAD-AD48-AE7E968C9703}" dt="2025-08-07T17:50:51.070" v="985" actId="1076"/>
          <ac:picMkLst>
            <pc:docMk/>
            <pc:sldMk cId="2404524315" sldId="320"/>
            <ac:picMk id="18" creationId="{F7EC3A99-ACB0-4D6D-FF26-0A03C3EDF12D}"/>
          </ac:picMkLst>
        </pc:picChg>
        <pc:picChg chg="add mod">
          <ac:chgData name="Jerry Barton" userId="3010c3a4-bfab-43b6-a94d-0009b9f21ff7" providerId="ADAL" clId="{98D4FA58-C88D-4FAD-AD48-AE7E968C9703}" dt="2025-08-07T17:51:12.737" v="992" actId="1076"/>
          <ac:picMkLst>
            <pc:docMk/>
            <pc:sldMk cId="2404524315" sldId="320"/>
            <ac:picMk id="19" creationId="{64288D69-CF00-8ECC-A758-3A8AE06C962A}"/>
          </ac:picMkLst>
        </pc:picChg>
      </pc:sldChg>
    </pc:docChg>
  </pc:docChgLst>
</pc:chgInfo>
</file>

<file path=ppt/comments/modernComment_137_6074087.xml><?xml version="1.0" encoding="utf-8"?>
<p188:cmLst xmlns:a="http://schemas.openxmlformats.org/drawingml/2006/main" xmlns:r="http://schemas.openxmlformats.org/officeDocument/2006/relationships" xmlns:p188="http://schemas.microsoft.com/office/powerpoint/2018/8/main">
  <p188:cm id="{E2410994-FAAA-45F2-8027-D252AC48E024}" authorId="{986D32E5-5806-53E4-CDBA-42E73C17CACC}" created="2025-08-06T18:05:30.176">
    <ac:deMkLst xmlns:ac="http://schemas.microsoft.com/office/drawing/2013/main/command">
      <pc:docMk xmlns:pc="http://schemas.microsoft.com/office/powerpoint/2013/main/command"/>
      <pc:sldMk xmlns:pc="http://schemas.microsoft.com/office/powerpoint/2013/main/command" cId="101138567" sldId="311"/>
      <ac:graphicFrameMk id="8" creationId="{792582BE-4381-3A4A-B48D-3FF93D7491E1}"/>
    </ac:deMkLst>
    <p188:txBody>
      <a:bodyPr/>
      <a:lstStyle/>
      <a:p>
        <a:r>
          <a:rPr lang="en-US"/>
          <a:t>Again, these all look like a big blank space.  Can we reformat?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9310E2A-D68D-4B87-B162-0C66FD89F4CF}" type="datetimeFigureOut">
              <a:rPr lang="en-US" smtClean="0"/>
              <a:t>8/7/2025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6380FCF-EB87-4147-8BD4-12A6D63A4AF8}" type="slidenum">
              <a:rPr lang="en-US" smtClean="0"/>
              <a:t>‹#›</a:t>
            </a:fld>
            <a:endParaRPr lang="en-US" dirty="0"/>
          </a:p>
        </p:txBody>
      </p:sp>
    </p:spTree>
    <p:extLst>
      <p:ext uri="{BB962C8B-B14F-4D97-AF65-F5344CB8AC3E}">
        <p14:creationId xmlns:p14="http://schemas.microsoft.com/office/powerpoint/2010/main" val="4066228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5031F-D103-FECE-4E2E-6D32F059ED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D0BD42-4FF5-4265-CFD8-38C2E4EF7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29E3EC-DBC6-A023-973A-1F9EFC6A78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7DCCB0-D472-05C9-8FD3-C13BA2E1254A}"/>
              </a:ext>
            </a:extLst>
          </p:cNvPr>
          <p:cNvSpPr>
            <a:spLocks noGrp="1"/>
          </p:cNvSpPr>
          <p:nvPr>
            <p:ph type="sldNum" sz="quarter" idx="5"/>
          </p:nvPr>
        </p:nvSpPr>
        <p:spPr/>
        <p:txBody>
          <a:bodyPr/>
          <a:lstStyle/>
          <a:p>
            <a:fld id="{66380FCF-EB87-4147-8BD4-12A6D63A4AF8}" type="slidenum">
              <a:rPr lang="en-US" smtClean="0"/>
              <a:t>2</a:t>
            </a:fld>
            <a:endParaRPr lang="en-US" dirty="0"/>
          </a:p>
        </p:txBody>
      </p:sp>
    </p:spTree>
    <p:extLst>
      <p:ext uri="{BB962C8B-B14F-4D97-AF65-F5344CB8AC3E}">
        <p14:creationId xmlns:p14="http://schemas.microsoft.com/office/powerpoint/2010/main" val="3454884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ABE92-7AFF-7F15-BBE9-7F32F6E13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D0B65-6FB2-1844-44A8-5D2AE4787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B9F07-70A7-4C69-E3E0-E6E9E6A053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08ED54-98BD-098B-8F5D-6DE2B07B03F9}"/>
              </a:ext>
            </a:extLst>
          </p:cNvPr>
          <p:cNvSpPr>
            <a:spLocks noGrp="1"/>
          </p:cNvSpPr>
          <p:nvPr>
            <p:ph type="sldNum" sz="quarter" idx="5"/>
          </p:nvPr>
        </p:nvSpPr>
        <p:spPr/>
        <p:txBody>
          <a:bodyPr/>
          <a:lstStyle/>
          <a:p>
            <a:fld id="{66380FCF-EB87-4147-8BD4-12A6D63A4AF8}" type="slidenum">
              <a:rPr lang="en-US" smtClean="0"/>
              <a:t>12</a:t>
            </a:fld>
            <a:endParaRPr lang="en-US" dirty="0"/>
          </a:p>
        </p:txBody>
      </p:sp>
    </p:spTree>
    <p:extLst>
      <p:ext uri="{BB962C8B-B14F-4D97-AF65-F5344CB8AC3E}">
        <p14:creationId xmlns:p14="http://schemas.microsoft.com/office/powerpoint/2010/main" val="26099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380FCF-EB87-4147-8BD4-12A6D63A4AF8}" type="slidenum">
              <a:rPr lang="en-US" smtClean="0"/>
              <a:t>13</a:t>
            </a:fld>
            <a:endParaRPr lang="en-US" dirty="0"/>
          </a:p>
        </p:txBody>
      </p:sp>
    </p:spTree>
    <p:extLst>
      <p:ext uri="{BB962C8B-B14F-4D97-AF65-F5344CB8AC3E}">
        <p14:creationId xmlns:p14="http://schemas.microsoft.com/office/powerpoint/2010/main" val="2839808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8A9ED-9EB6-EDAC-438C-03A06F4E6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50D26-BE2D-E704-98D1-507BCF889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E567D1-FCD3-7762-E2F8-8B490459BE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6C61AF-02AD-5709-3EDF-95D2563B8850}"/>
              </a:ext>
            </a:extLst>
          </p:cNvPr>
          <p:cNvSpPr>
            <a:spLocks noGrp="1"/>
          </p:cNvSpPr>
          <p:nvPr>
            <p:ph type="sldNum" sz="quarter" idx="5"/>
          </p:nvPr>
        </p:nvSpPr>
        <p:spPr/>
        <p:txBody>
          <a:bodyPr/>
          <a:lstStyle/>
          <a:p>
            <a:fld id="{66380FCF-EB87-4147-8BD4-12A6D63A4AF8}" type="slidenum">
              <a:rPr lang="en-US" smtClean="0"/>
              <a:t>14</a:t>
            </a:fld>
            <a:endParaRPr lang="en-US" dirty="0"/>
          </a:p>
        </p:txBody>
      </p:sp>
    </p:spTree>
    <p:extLst>
      <p:ext uri="{BB962C8B-B14F-4D97-AF65-F5344CB8AC3E}">
        <p14:creationId xmlns:p14="http://schemas.microsoft.com/office/powerpoint/2010/main" val="689687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878F6-CAD5-1EDC-9525-65B67BDF6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E943B-157C-D83F-C5FF-692E6A3F8F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6521D2-B451-D0DF-BE2E-55AB762451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32885E-DC71-385D-2CD8-F36339021C73}"/>
              </a:ext>
            </a:extLst>
          </p:cNvPr>
          <p:cNvSpPr>
            <a:spLocks noGrp="1"/>
          </p:cNvSpPr>
          <p:nvPr>
            <p:ph type="sldNum" sz="quarter" idx="5"/>
          </p:nvPr>
        </p:nvSpPr>
        <p:spPr/>
        <p:txBody>
          <a:bodyPr/>
          <a:lstStyle/>
          <a:p>
            <a:fld id="{66380FCF-EB87-4147-8BD4-12A6D63A4AF8}" type="slidenum">
              <a:rPr lang="en-US" smtClean="0"/>
              <a:t>15</a:t>
            </a:fld>
            <a:endParaRPr lang="en-US" dirty="0"/>
          </a:p>
        </p:txBody>
      </p:sp>
    </p:spTree>
    <p:extLst>
      <p:ext uri="{BB962C8B-B14F-4D97-AF65-F5344CB8AC3E}">
        <p14:creationId xmlns:p14="http://schemas.microsoft.com/office/powerpoint/2010/main" val="3989150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7AE20-6D89-312E-DE0E-F2969D12DC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99DD02-73ED-2B61-9906-5C1DC622C2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249B5E-9BAD-BFEA-995B-C7C67C7992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E0EBB3-3882-2DB3-C1D7-8F7007696A76}"/>
              </a:ext>
            </a:extLst>
          </p:cNvPr>
          <p:cNvSpPr>
            <a:spLocks noGrp="1"/>
          </p:cNvSpPr>
          <p:nvPr>
            <p:ph type="sldNum" sz="quarter" idx="5"/>
          </p:nvPr>
        </p:nvSpPr>
        <p:spPr/>
        <p:txBody>
          <a:bodyPr/>
          <a:lstStyle/>
          <a:p>
            <a:fld id="{66380FCF-EB87-4147-8BD4-12A6D63A4AF8}" type="slidenum">
              <a:rPr lang="en-US" smtClean="0"/>
              <a:t>16</a:t>
            </a:fld>
            <a:endParaRPr lang="en-US" dirty="0"/>
          </a:p>
        </p:txBody>
      </p:sp>
    </p:spTree>
    <p:extLst>
      <p:ext uri="{BB962C8B-B14F-4D97-AF65-F5344CB8AC3E}">
        <p14:creationId xmlns:p14="http://schemas.microsoft.com/office/powerpoint/2010/main" val="2246559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13339-E5C6-93D8-8F04-C2CBB6638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83268-29BF-2FDB-6C28-86504B0234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14EB97-4D42-92F4-9EFC-15C4E2CAA5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20524A-6C79-2BB0-2C98-1D6C665949AE}"/>
              </a:ext>
            </a:extLst>
          </p:cNvPr>
          <p:cNvSpPr>
            <a:spLocks noGrp="1"/>
          </p:cNvSpPr>
          <p:nvPr>
            <p:ph type="sldNum" sz="quarter" idx="5"/>
          </p:nvPr>
        </p:nvSpPr>
        <p:spPr/>
        <p:txBody>
          <a:bodyPr/>
          <a:lstStyle/>
          <a:p>
            <a:fld id="{66380FCF-EB87-4147-8BD4-12A6D63A4AF8}" type="slidenum">
              <a:rPr lang="en-US" smtClean="0"/>
              <a:t>17</a:t>
            </a:fld>
            <a:endParaRPr lang="en-US" dirty="0"/>
          </a:p>
        </p:txBody>
      </p:sp>
    </p:spTree>
    <p:extLst>
      <p:ext uri="{BB962C8B-B14F-4D97-AF65-F5344CB8AC3E}">
        <p14:creationId xmlns:p14="http://schemas.microsoft.com/office/powerpoint/2010/main" val="3176060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485E8-5E4C-57EA-3FE7-955CFAC30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F0E96-CDED-E1DC-78EA-0DD679F705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EE72C-ED13-59F6-3B84-66FAFC1172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8EE0FF-3474-CCF9-0D02-5571196A5CC0}"/>
              </a:ext>
            </a:extLst>
          </p:cNvPr>
          <p:cNvSpPr>
            <a:spLocks noGrp="1"/>
          </p:cNvSpPr>
          <p:nvPr>
            <p:ph type="sldNum" sz="quarter" idx="5"/>
          </p:nvPr>
        </p:nvSpPr>
        <p:spPr/>
        <p:txBody>
          <a:bodyPr/>
          <a:lstStyle/>
          <a:p>
            <a:fld id="{66380FCF-EB87-4147-8BD4-12A6D63A4AF8}" type="slidenum">
              <a:rPr lang="en-US" smtClean="0"/>
              <a:t>18</a:t>
            </a:fld>
            <a:endParaRPr lang="en-US" dirty="0"/>
          </a:p>
        </p:txBody>
      </p:sp>
    </p:spTree>
    <p:extLst>
      <p:ext uri="{BB962C8B-B14F-4D97-AF65-F5344CB8AC3E}">
        <p14:creationId xmlns:p14="http://schemas.microsoft.com/office/powerpoint/2010/main" val="2774602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87F22-FE70-0521-49F1-E3AEFC808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4EA72-0535-5013-C5ED-BC682B957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16AA9A-F1AA-BA85-4637-643FD85D3E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647913-23A6-2647-8381-4A2B0ACFF7DC}"/>
              </a:ext>
            </a:extLst>
          </p:cNvPr>
          <p:cNvSpPr>
            <a:spLocks noGrp="1"/>
          </p:cNvSpPr>
          <p:nvPr>
            <p:ph type="sldNum" sz="quarter" idx="5"/>
          </p:nvPr>
        </p:nvSpPr>
        <p:spPr/>
        <p:txBody>
          <a:bodyPr/>
          <a:lstStyle/>
          <a:p>
            <a:fld id="{66380FCF-EB87-4147-8BD4-12A6D63A4AF8}" type="slidenum">
              <a:rPr lang="en-US" smtClean="0"/>
              <a:t>19</a:t>
            </a:fld>
            <a:endParaRPr lang="en-US" dirty="0"/>
          </a:p>
        </p:txBody>
      </p:sp>
    </p:spTree>
    <p:extLst>
      <p:ext uri="{BB962C8B-B14F-4D97-AF65-F5344CB8AC3E}">
        <p14:creationId xmlns:p14="http://schemas.microsoft.com/office/powerpoint/2010/main" val="3228551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FAB37-1EA9-D38C-C418-27CCAD9E42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8E2CDE-3348-0271-A91B-32843DC2A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8557C-5EDF-6988-5276-0BF63165F0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DAF87F-EBA3-E475-1495-26B8E00D9ED8}"/>
              </a:ext>
            </a:extLst>
          </p:cNvPr>
          <p:cNvSpPr>
            <a:spLocks noGrp="1"/>
          </p:cNvSpPr>
          <p:nvPr>
            <p:ph type="sldNum" sz="quarter" idx="5"/>
          </p:nvPr>
        </p:nvSpPr>
        <p:spPr/>
        <p:txBody>
          <a:bodyPr/>
          <a:lstStyle/>
          <a:p>
            <a:fld id="{66380FCF-EB87-4147-8BD4-12A6D63A4AF8}" type="slidenum">
              <a:rPr lang="en-US" smtClean="0"/>
              <a:t>20</a:t>
            </a:fld>
            <a:endParaRPr lang="en-US" dirty="0"/>
          </a:p>
        </p:txBody>
      </p:sp>
    </p:spTree>
    <p:extLst>
      <p:ext uri="{BB962C8B-B14F-4D97-AF65-F5344CB8AC3E}">
        <p14:creationId xmlns:p14="http://schemas.microsoft.com/office/powerpoint/2010/main" val="1676439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42408-1FFB-9976-F58B-358E817D3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6D3DD-7070-EFE7-B7E4-6F6B8D13B4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E73992-60E5-A50C-CCE5-44E3FADDEC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B45CF1-CAFE-E62E-3CBB-D0EA5ABDDD7E}"/>
              </a:ext>
            </a:extLst>
          </p:cNvPr>
          <p:cNvSpPr>
            <a:spLocks noGrp="1"/>
          </p:cNvSpPr>
          <p:nvPr>
            <p:ph type="sldNum" sz="quarter" idx="5"/>
          </p:nvPr>
        </p:nvSpPr>
        <p:spPr/>
        <p:txBody>
          <a:bodyPr/>
          <a:lstStyle/>
          <a:p>
            <a:fld id="{66380FCF-EB87-4147-8BD4-12A6D63A4AF8}" type="slidenum">
              <a:rPr lang="en-US" smtClean="0"/>
              <a:t>21</a:t>
            </a:fld>
            <a:endParaRPr lang="en-US" dirty="0"/>
          </a:p>
        </p:txBody>
      </p:sp>
    </p:spTree>
    <p:extLst>
      <p:ext uri="{BB962C8B-B14F-4D97-AF65-F5344CB8AC3E}">
        <p14:creationId xmlns:p14="http://schemas.microsoft.com/office/powerpoint/2010/main" val="3718773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D2B20-CC8B-C84F-A4B6-46438E8BD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E4A1E-EC0E-FDA5-A7E2-0E9F865ED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A76748-A07E-3365-1FB3-A27FE8AEDF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80DA02-B162-776B-5F12-443DDD26BB1D}"/>
              </a:ext>
            </a:extLst>
          </p:cNvPr>
          <p:cNvSpPr>
            <a:spLocks noGrp="1"/>
          </p:cNvSpPr>
          <p:nvPr>
            <p:ph type="sldNum" sz="quarter" idx="5"/>
          </p:nvPr>
        </p:nvSpPr>
        <p:spPr/>
        <p:txBody>
          <a:bodyPr/>
          <a:lstStyle/>
          <a:p>
            <a:fld id="{66380FCF-EB87-4147-8BD4-12A6D63A4AF8}" type="slidenum">
              <a:rPr lang="en-US" smtClean="0"/>
              <a:t>3</a:t>
            </a:fld>
            <a:endParaRPr lang="en-US" dirty="0"/>
          </a:p>
        </p:txBody>
      </p:sp>
    </p:spTree>
    <p:extLst>
      <p:ext uri="{BB962C8B-B14F-4D97-AF65-F5344CB8AC3E}">
        <p14:creationId xmlns:p14="http://schemas.microsoft.com/office/powerpoint/2010/main" val="3371084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C9101-A987-2D20-67E2-ADF2EFFB5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319D3-59B2-CF9E-2147-77D505BD1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A49C8A-175E-E6E8-12E6-08BC905508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18EE27-2419-18FD-EFD0-1DD3EEB8BBD8}"/>
              </a:ext>
            </a:extLst>
          </p:cNvPr>
          <p:cNvSpPr>
            <a:spLocks noGrp="1"/>
          </p:cNvSpPr>
          <p:nvPr>
            <p:ph type="sldNum" sz="quarter" idx="5"/>
          </p:nvPr>
        </p:nvSpPr>
        <p:spPr/>
        <p:txBody>
          <a:bodyPr/>
          <a:lstStyle/>
          <a:p>
            <a:fld id="{66380FCF-EB87-4147-8BD4-12A6D63A4AF8}" type="slidenum">
              <a:rPr lang="en-US" smtClean="0"/>
              <a:t>22</a:t>
            </a:fld>
            <a:endParaRPr lang="en-US" dirty="0"/>
          </a:p>
        </p:txBody>
      </p:sp>
    </p:spTree>
    <p:extLst>
      <p:ext uri="{BB962C8B-B14F-4D97-AF65-F5344CB8AC3E}">
        <p14:creationId xmlns:p14="http://schemas.microsoft.com/office/powerpoint/2010/main" val="1371808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F9940-A552-8221-8B3F-8C29A79A4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7AAB-538D-F660-F319-528D2FAB3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769FB-645C-7044-3858-42D5AB1D97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69F571-F79C-C991-DF10-9477A02DA806}"/>
              </a:ext>
            </a:extLst>
          </p:cNvPr>
          <p:cNvSpPr>
            <a:spLocks noGrp="1"/>
          </p:cNvSpPr>
          <p:nvPr>
            <p:ph type="sldNum" sz="quarter" idx="5"/>
          </p:nvPr>
        </p:nvSpPr>
        <p:spPr/>
        <p:txBody>
          <a:bodyPr/>
          <a:lstStyle/>
          <a:p>
            <a:fld id="{66380FCF-EB87-4147-8BD4-12A6D63A4AF8}" type="slidenum">
              <a:rPr lang="en-US" smtClean="0"/>
              <a:t>23</a:t>
            </a:fld>
            <a:endParaRPr lang="en-US" dirty="0"/>
          </a:p>
        </p:txBody>
      </p:sp>
    </p:spTree>
    <p:extLst>
      <p:ext uri="{BB962C8B-B14F-4D97-AF65-F5344CB8AC3E}">
        <p14:creationId xmlns:p14="http://schemas.microsoft.com/office/powerpoint/2010/main" val="2445209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5C1B6-77A1-B589-1146-EBD5C1340C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5B7FE-B1AA-D4E6-86AE-753A383DA0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D1246-04A3-8F9B-AE80-14055F71F6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9BDD13-380B-394A-D1C5-63DEA4205CEB}"/>
              </a:ext>
            </a:extLst>
          </p:cNvPr>
          <p:cNvSpPr>
            <a:spLocks noGrp="1"/>
          </p:cNvSpPr>
          <p:nvPr>
            <p:ph type="sldNum" sz="quarter" idx="5"/>
          </p:nvPr>
        </p:nvSpPr>
        <p:spPr/>
        <p:txBody>
          <a:bodyPr/>
          <a:lstStyle/>
          <a:p>
            <a:fld id="{66380FCF-EB87-4147-8BD4-12A6D63A4AF8}" type="slidenum">
              <a:rPr lang="en-US" smtClean="0"/>
              <a:t>24</a:t>
            </a:fld>
            <a:endParaRPr lang="en-US" dirty="0"/>
          </a:p>
        </p:txBody>
      </p:sp>
    </p:spTree>
    <p:extLst>
      <p:ext uri="{BB962C8B-B14F-4D97-AF65-F5344CB8AC3E}">
        <p14:creationId xmlns:p14="http://schemas.microsoft.com/office/powerpoint/2010/main" val="623819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A17FB-3D05-7C7E-A0C5-4DE023548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B5909-3CAA-FD85-28E5-8C0B61FE25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FA31D-E81B-1628-3F6C-BA330F6EBB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45B03A-0D40-51EF-009D-F2BA11191C9F}"/>
              </a:ext>
            </a:extLst>
          </p:cNvPr>
          <p:cNvSpPr>
            <a:spLocks noGrp="1"/>
          </p:cNvSpPr>
          <p:nvPr>
            <p:ph type="sldNum" sz="quarter" idx="5"/>
          </p:nvPr>
        </p:nvSpPr>
        <p:spPr/>
        <p:txBody>
          <a:bodyPr/>
          <a:lstStyle/>
          <a:p>
            <a:fld id="{66380FCF-EB87-4147-8BD4-12A6D63A4AF8}" type="slidenum">
              <a:rPr lang="en-US" smtClean="0"/>
              <a:t>25</a:t>
            </a:fld>
            <a:endParaRPr lang="en-US" dirty="0"/>
          </a:p>
        </p:txBody>
      </p:sp>
    </p:spTree>
    <p:extLst>
      <p:ext uri="{BB962C8B-B14F-4D97-AF65-F5344CB8AC3E}">
        <p14:creationId xmlns:p14="http://schemas.microsoft.com/office/powerpoint/2010/main" val="4226548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072AC-7817-BF94-4156-2C048209EF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BA9F70-C428-9FE6-7CFA-5BEEC8AAD7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37F40E-6C89-4098-9FBB-B138FEEA2D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439FC7-2655-95A7-BD9C-A7C74E69DF79}"/>
              </a:ext>
            </a:extLst>
          </p:cNvPr>
          <p:cNvSpPr>
            <a:spLocks noGrp="1"/>
          </p:cNvSpPr>
          <p:nvPr>
            <p:ph type="sldNum" sz="quarter" idx="5"/>
          </p:nvPr>
        </p:nvSpPr>
        <p:spPr/>
        <p:txBody>
          <a:bodyPr/>
          <a:lstStyle/>
          <a:p>
            <a:fld id="{66380FCF-EB87-4147-8BD4-12A6D63A4AF8}" type="slidenum">
              <a:rPr lang="en-US" smtClean="0"/>
              <a:t>26</a:t>
            </a:fld>
            <a:endParaRPr lang="en-US" dirty="0"/>
          </a:p>
        </p:txBody>
      </p:sp>
    </p:spTree>
    <p:extLst>
      <p:ext uri="{BB962C8B-B14F-4D97-AF65-F5344CB8AC3E}">
        <p14:creationId xmlns:p14="http://schemas.microsoft.com/office/powerpoint/2010/main" val="136914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7C2FD-2F92-55D4-A30A-E37D6BDA9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DA9C43-AF0D-1B2F-591B-3A65C15F1A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6EBEC-E36E-7393-91CC-5A9D0083DF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E5038B-8769-C04B-47E0-FD8B2AF61F05}"/>
              </a:ext>
            </a:extLst>
          </p:cNvPr>
          <p:cNvSpPr>
            <a:spLocks noGrp="1"/>
          </p:cNvSpPr>
          <p:nvPr>
            <p:ph type="sldNum" sz="quarter" idx="5"/>
          </p:nvPr>
        </p:nvSpPr>
        <p:spPr/>
        <p:txBody>
          <a:bodyPr/>
          <a:lstStyle/>
          <a:p>
            <a:fld id="{66380FCF-EB87-4147-8BD4-12A6D63A4AF8}" type="slidenum">
              <a:rPr lang="en-US" smtClean="0"/>
              <a:t>27</a:t>
            </a:fld>
            <a:endParaRPr lang="en-US" dirty="0"/>
          </a:p>
        </p:txBody>
      </p:sp>
    </p:spTree>
    <p:extLst>
      <p:ext uri="{BB962C8B-B14F-4D97-AF65-F5344CB8AC3E}">
        <p14:creationId xmlns:p14="http://schemas.microsoft.com/office/powerpoint/2010/main" val="1194256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45565-4AAC-712A-8F19-F759C5EC91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E2FE9-EE11-6C8C-5921-EEAFF6EA99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BF533-AAFB-C35E-7D11-27770EED52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E498FE-A33B-2CB4-6966-B996272E445B}"/>
              </a:ext>
            </a:extLst>
          </p:cNvPr>
          <p:cNvSpPr>
            <a:spLocks noGrp="1"/>
          </p:cNvSpPr>
          <p:nvPr>
            <p:ph type="sldNum" sz="quarter" idx="5"/>
          </p:nvPr>
        </p:nvSpPr>
        <p:spPr/>
        <p:txBody>
          <a:bodyPr/>
          <a:lstStyle/>
          <a:p>
            <a:fld id="{66380FCF-EB87-4147-8BD4-12A6D63A4AF8}" type="slidenum">
              <a:rPr lang="en-US" smtClean="0"/>
              <a:t>28</a:t>
            </a:fld>
            <a:endParaRPr lang="en-US" dirty="0"/>
          </a:p>
        </p:txBody>
      </p:sp>
    </p:spTree>
    <p:extLst>
      <p:ext uri="{BB962C8B-B14F-4D97-AF65-F5344CB8AC3E}">
        <p14:creationId xmlns:p14="http://schemas.microsoft.com/office/powerpoint/2010/main" val="4273401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91DEE-1329-BA4F-1EAE-2C0ABE404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A23A5-FECE-33D4-E1AD-6FF963C90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3510A4-031C-ACA3-C2F3-61ADD51341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888B2E-2C14-FAFD-BC5B-1762F3FAEE72}"/>
              </a:ext>
            </a:extLst>
          </p:cNvPr>
          <p:cNvSpPr>
            <a:spLocks noGrp="1"/>
          </p:cNvSpPr>
          <p:nvPr>
            <p:ph type="sldNum" sz="quarter" idx="5"/>
          </p:nvPr>
        </p:nvSpPr>
        <p:spPr/>
        <p:txBody>
          <a:bodyPr/>
          <a:lstStyle/>
          <a:p>
            <a:fld id="{66380FCF-EB87-4147-8BD4-12A6D63A4AF8}" type="slidenum">
              <a:rPr lang="en-US" smtClean="0"/>
              <a:t>29</a:t>
            </a:fld>
            <a:endParaRPr lang="en-US" dirty="0"/>
          </a:p>
        </p:txBody>
      </p:sp>
    </p:spTree>
    <p:extLst>
      <p:ext uri="{BB962C8B-B14F-4D97-AF65-F5344CB8AC3E}">
        <p14:creationId xmlns:p14="http://schemas.microsoft.com/office/powerpoint/2010/main" val="4040327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A3EF4-250C-E266-966C-08A1924DD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6A777-A6D9-AD0A-17CD-59C9AA088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F3928-13BF-924D-6880-6B66BB3815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A89CB5-EAC0-F554-8F64-DC662C6A381C}"/>
              </a:ext>
            </a:extLst>
          </p:cNvPr>
          <p:cNvSpPr>
            <a:spLocks noGrp="1"/>
          </p:cNvSpPr>
          <p:nvPr>
            <p:ph type="sldNum" sz="quarter" idx="5"/>
          </p:nvPr>
        </p:nvSpPr>
        <p:spPr/>
        <p:txBody>
          <a:bodyPr/>
          <a:lstStyle/>
          <a:p>
            <a:fld id="{66380FCF-EB87-4147-8BD4-12A6D63A4AF8}" type="slidenum">
              <a:rPr lang="en-US" smtClean="0"/>
              <a:t>30</a:t>
            </a:fld>
            <a:endParaRPr lang="en-US" dirty="0"/>
          </a:p>
        </p:txBody>
      </p:sp>
    </p:spTree>
    <p:extLst>
      <p:ext uri="{BB962C8B-B14F-4D97-AF65-F5344CB8AC3E}">
        <p14:creationId xmlns:p14="http://schemas.microsoft.com/office/powerpoint/2010/main" val="70797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AF2CA-DCEB-09B4-3833-D68F6F1AA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100C8-13D5-A580-D659-BC4E47A6E6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FF2032-180C-DB36-5615-CB2C44119D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DB6F50-8B92-4093-BF65-3E37F25C2134}"/>
              </a:ext>
            </a:extLst>
          </p:cNvPr>
          <p:cNvSpPr>
            <a:spLocks noGrp="1"/>
          </p:cNvSpPr>
          <p:nvPr>
            <p:ph type="sldNum" sz="quarter" idx="5"/>
          </p:nvPr>
        </p:nvSpPr>
        <p:spPr/>
        <p:txBody>
          <a:bodyPr/>
          <a:lstStyle/>
          <a:p>
            <a:fld id="{66380FCF-EB87-4147-8BD4-12A6D63A4AF8}" type="slidenum">
              <a:rPr lang="en-US" smtClean="0"/>
              <a:t>31</a:t>
            </a:fld>
            <a:endParaRPr lang="en-US" dirty="0"/>
          </a:p>
        </p:txBody>
      </p:sp>
    </p:spTree>
    <p:extLst>
      <p:ext uri="{BB962C8B-B14F-4D97-AF65-F5344CB8AC3E}">
        <p14:creationId xmlns:p14="http://schemas.microsoft.com/office/powerpoint/2010/main" val="1834512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BFC89-520D-DC03-A26D-80ECE103C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524DB4-31E0-EF47-E1CA-C03EA4D035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8622E-DA83-4F6F-FFE5-E61A2FC679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652B9F-6E22-E1A6-636F-0BBB4C18E16E}"/>
              </a:ext>
            </a:extLst>
          </p:cNvPr>
          <p:cNvSpPr>
            <a:spLocks noGrp="1"/>
          </p:cNvSpPr>
          <p:nvPr>
            <p:ph type="sldNum" sz="quarter" idx="5"/>
          </p:nvPr>
        </p:nvSpPr>
        <p:spPr/>
        <p:txBody>
          <a:bodyPr/>
          <a:lstStyle/>
          <a:p>
            <a:fld id="{66380FCF-EB87-4147-8BD4-12A6D63A4AF8}" type="slidenum">
              <a:rPr lang="en-US" smtClean="0"/>
              <a:t>4</a:t>
            </a:fld>
            <a:endParaRPr lang="en-US" dirty="0"/>
          </a:p>
        </p:txBody>
      </p:sp>
    </p:spTree>
    <p:extLst>
      <p:ext uri="{BB962C8B-B14F-4D97-AF65-F5344CB8AC3E}">
        <p14:creationId xmlns:p14="http://schemas.microsoft.com/office/powerpoint/2010/main" val="1322869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CF229-8582-878F-C188-0FF52EE129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15EF03-6BEA-8FCC-2E57-BB2CCEA55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851956-09FE-E2BD-6CCE-8E6B8B68BE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49720C-0D52-8FFA-C50A-2BB6106D3C5C}"/>
              </a:ext>
            </a:extLst>
          </p:cNvPr>
          <p:cNvSpPr>
            <a:spLocks noGrp="1"/>
          </p:cNvSpPr>
          <p:nvPr>
            <p:ph type="sldNum" sz="quarter" idx="5"/>
          </p:nvPr>
        </p:nvSpPr>
        <p:spPr/>
        <p:txBody>
          <a:bodyPr/>
          <a:lstStyle/>
          <a:p>
            <a:fld id="{66380FCF-EB87-4147-8BD4-12A6D63A4AF8}" type="slidenum">
              <a:rPr lang="en-US" smtClean="0"/>
              <a:t>32</a:t>
            </a:fld>
            <a:endParaRPr lang="en-US" dirty="0"/>
          </a:p>
        </p:txBody>
      </p:sp>
    </p:spTree>
    <p:extLst>
      <p:ext uri="{BB962C8B-B14F-4D97-AF65-F5344CB8AC3E}">
        <p14:creationId xmlns:p14="http://schemas.microsoft.com/office/powerpoint/2010/main" val="148809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FD3F1-0AF2-7B0F-FA45-4D34322814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1BF40-2552-D401-E841-3130153660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0BB550-0D3B-CC59-351E-DF529D4178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81ACCE-6863-2511-4302-17C2F8D978B2}"/>
              </a:ext>
            </a:extLst>
          </p:cNvPr>
          <p:cNvSpPr>
            <a:spLocks noGrp="1"/>
          </p:cNvSpPr>
          <p:nvPr>
            <p:ph type="sldNum" sz="quarter" idx="5"/>
          </p:nvPr>
        </p:nvSpPr>
        <p:spPr/>
        <p:txBody>
          <a:bodyPr/>
          <a:lstStyle/>
          <a:p>
            <a:fld id="{66380FCF-EB87-4147-8BD4-12A6D63A4AF8}" type="slidenum">
              <a:rPr lang="en-US" smtClean="0"/>
              <a:t>33</a:t>
            </a:fld>
            <a:endParaRPr lang="en-US" dirty="0"/>
          </a:p>
        </p:txBody>
      </p:sp>
    </p:spTree>
    <p:extLst>
      <p:ext uri="{BB962C8B-B14F-4D97-AF65-F5344CB8AC3E}">
        <p14:creationId xmlns:p14="http://schemas.microsoft.com/office/powerpoint/2010/main" val="1912639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46C8E-7C8C-CA47-E656-177E155AC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2CA318-4AC7-AED8-419F-743CD4FA49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349FD-E0AF-E81E-DFFF-0D4C2400D7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2F2155-6E2D-DBED-BA27-68DDC69C029F}"/>
              </a:ext>
            </a:extLst>
          </p:cNvPr>
          <p:cNvSpPr>
            <a:spLocks noGrp="1"/>
          </p:cNvSpPr>
          <p:nvPr>
            <p:ph type="sldNum" sz="quarter" idx="5"/>
          </p:nvPr>
        </p:nvSpPr>
        <p:spPr/>
        <p:txBody>
          <a:bodyPr/>
          <a:lstStyle/>
          <a:p>
            <a:fld id="{66380FCF-EB87-4147-8BD4-12A6D63A4AF8}" type="slidenum">
              <a:rPr lang="en-US" smtClean="0"/>
              <a:t>34</a:t>
            </a:fld>
            <a:endParaRPr lang="en-US" dirty="0"/>
          </a:p>
        </p:txBody>
      </p:sp>
    </p:spTree>
    <p:extLst>
      <p:ext uri="{BB962C8B-B14F-4D97-AF65-F5344CB8AC3E}">
        <p14:creationId xmlns:p14="http://schemas.microsoft.com/office/powerpoint/2010/main" val="3171145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9B212-AE09-3040-1D7B-D4F2B3FF33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92EF88-ACC7-F951-13D7-F4019EDD8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02F259-97A1-C8F5-5958-A715765F19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DCB528-CEB8-B82B-F224-9A3804DBCB39}"/>
              </a:ext>
            </a:extLst>
          </p:cNvPr>
          <p:cNvSpPr>
            <a:spLocks noGrp="1"/>
          </p:cNvSpPr>
          <p:nvPr>
            <p:ph type="sldNum" sz="quarter" idx="5"/>
          </p:nvPr>
        </p:nvSpPr>
        <p:spPr/>
        <p:txBody>
          <a:bodyPr/>
          <a:lstStyle/>
          <a:p>
            <a:fld id="{66380FCF-EB87-4147-8BD4-12A6D63A4AF8}" type="slidenum">
              <a:rPr lang="en-US" smtClean="0"/>
              <a:t>35</a:t>
            </a:fld>
            <a:endParaRPr lang="en-US" dirty="0"/>
          </a:p>
        </p:txBody>
      </p:sp>
    </p:spTree>
    <p:extLst>
      <p:ext uri="{BB962C8B-B14F-4D97-AF65-F5344CB8AC3E}">
        <p14:creationId xmlns:p14="http://schemas.microsoft.com/office/powerpoint/2010/main" val="408469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146E3-BBD4-9241-2B59-DB9B9CBA1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9F11C9-9D0A-8AC5-09E8-9BE4D7F0FC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A702E-CA6B-8C94-C4B7-FF9CC90DF1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5C654E-55F9-B42D-1E51-44AC1A7FB7B0}"/>
              </a:ext>
            </a:extLst>
          </p:cNvPr>
          <p:cNvSpPr>
            <a:spLocks noGrp="1"/>
          </p:cNvSpPr>
          <p:nvPr>
            <p:ph type="sldNum" sz="quarter" idx="5"/>
          </p:nvPr>
        </p:nvSpPr>
        <p:spPr/>
        <p:txBody>
          <a:bodyPr/>
          <a:lstStyle/>
          <a:p>
            <a:fld id="{66380FCF-EB87-4147-8BD4-12A6D63A4AF8}" type="slidenum">
              <a:rPr lang="en-US" smtClean="0"/>
              <a:t>5</a:t>
            </a:fld>
            <a:endParaRPr lang="en-US" dirty="0"/>
          </a:p>
        </p:txBody>
      </p:sp>
    </p:spTree>
    <p:extLst>
      <p:ext uri="{BB962C8B-B14F-4D97-AF65-F5344CB8AC3E}">
        <p14:creationId xmlns:p14="http://schemas.microsoft.com/office/powerpoint/2010/main" val="63047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E3488-F36D-D7DC-DE64-268518B2B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8CDFF-632F-DCEE-0B3C-6B7DD4C6F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D10B57-1EF8-B282-027B-DE15A0C699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1D4DB3-85A7-25B9-E8DE-C5405F913997}"/>
              </a:ext>
            </a:extLst>
          </p:cNvPr>
          <p:cNvSpPr>
            <a:spLocks noGrp="1"/>
          </p:cNvSpPr>
          <p:nvPr>
            <p:ph type="sldNum" sz="quarter" idx="5"/>
          </p:nvPr>
        </p:nvSpPr>
        <p:spPr/>
        <p:txBody>
          <a:bodyPr/>
          <a:lstStyle/>
          <a:p>
            <a:fld id="{66380FCF-EB87-4147-8BD4-12A6D63A4AF8}" type="slidenum">
              <a:rPr lang="en-US" smtClean="0"/>
              <a:t>6</a:t>
            </a:fld>
            <a:endParaRPr lang="en-US" dirty="0"/>
          </a:p>
        </p:txBody>
      </p:sp>
    </p:spTree>
    <p:extLst>
      <p:ext uri="{BB962C8B-B14F-4D97-AF65-F5344CB8AC3E}">
        <p14:creationId xmlns:p14="http://schemas.microsoft.com/office/powerpoint/2010/main" val="485095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380FCF-EB87-4147-8BD4-12A6D63A4AF8}" type="slidenum">
              <a:rPr lang="en-US" smtClean="0"/>
              <a:t>7</a:t>
            </a:fld>
            <a:endParaRPr lang="en-US" dirty="0"/>
          </a:p>
        </p:txBody>
      </p:sp>
    </p:spTree>
    <p:extLst>
      <p:ext uri="{BB962C8B-B14F-4D97-AF65-F5344CB8AC3E}">
        <p14:creationId xmlns:p14="http://schemas.microsoft.com/office/powerpoint/2010/main" val="3002960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380FCF-EB87-4147-8BD4-12A6D63A4AF8}" type="slidenum">
              <a:rPr lang="en-US" smtClean="0"/>
              <a:t>8</a:t>
            </a:fld>
            <a:endParaRPr lang="en-US" dirty="0"/>
          </a:p>
        </p:txBody>
      </p:sp>
    </p:spTree>
    <p:extLst>
      <p:ext uri="{BB962C8B-B14F-4D97-AF65-F5344CB8AC3E}">
        <p14:creationId xmlns:p14="http://schemas.microsoft.com/office/powerpoint/2010/main" val="1219298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270F9-21C0-429D-791A-F0DCADE95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CAADC-AE44-FE19-3CF1-C4B96A8042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4A6AF-7566-F7C3-AF29-A43500E163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778988-8239-42B3-C325-B5FAB5A98DAC}"/>
              </a:ext>
            </a:extLst>
          </p:cNvPr>
          <p:cNvSpPr>
            <a:spLocks noGrp="1"/>
          </p:cNvSpPr>
          <p:nvPr>
            <p:ph type="sldNum" sz="quarter" idx="5"/>
          </p:nvPr>
        </p:nvSpPr>
        <p:spPr/>
        <p:txBody>
          <a:bodyPr/>
          <a:lstStyle/>
          <a:p>
            <a:fld id="{66380FCF-EB87-4147-8BD4-12A6D63A4AF8}" type="slidenum">
              <a:rPr lang="en-US" smtClean="0"/>
              <a:t>9</a:t>
            </a:fld>
            <a:endParaRPr lang="en-US" dirty="0"/>
          </a:p>
        </p:txBody>
      </p:sp>
    </p:spTree>
    <p:extLst>
      <p:ext uri="{BB962C8B-B14F-4D97-AF65-F5344CB8AC3E}">
        <p14:creationId xmlns:p14="http://schemas.microsoft.com/office/powerpoint/2010/main" val="1414296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A832F-A4DD-5CDB-E2A3-C4D6C2315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008AC6-E409-90BA-989C-6E2B08CFD6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A132C-F1BE-F9D0-B594-E21DB59E43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072D95-58D4-E44F-5AE7-6E4C972D3FD3}"/>
              </a:ext>
            </a:extLst>
          </p:cNvPr>
          <p:cNvSpPr>
            <a:spLocks noGrp="1"/>
          </p:cNvSpPr>
          <p:nvPr>
            <p:ph type="sldNum" sz="quarter" idx="5"/>
          </p:nvPr>
        </p:nvSpPr>
        <p:spPr/>
        <p:txBody>
          <a:bodyPr/>
          <a:lstStyle/>
          <a:p>
            <a:fld id="{66380FCF-EB87-4147-8BD4-12A6D63A4AF8}" type="slidenum">
              <a:rPr lang="en-US" smtClean="0"/>
              <a:t>11</a:t>
            </a:fld>
            <a:endParaRPr lang="en-US" dirty="0"/>
          </a:p>
        </p:txBody>
      </p:sp>
    </p:spTree>
    <p:extLst>
      <p:ext uri="{BB962C8B-B14F-4D97-AF65-F5344CB8AC3E}">
        <p14:creationId xmlns:p14="http://schemas.microsoft.com/office/powerpoint/2010/main" val="2818718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AAD347D-5ACD-4C99-B74B-A9C85AD731AF}" type="datetimeFigureOut">
              <a:rPr lang="en-US" smtClean="0"/>
              <a:t>8/7/2025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81816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8/7/2025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6351471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8/7/2025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333444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8/7/2025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0115709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8/7/2025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3001986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AAD347D-5ACD-4C99-B74B-A9C85AD731AF}" type="datetimeFigureOut">
              <a:rPr lang="en-US" smtClean="0"/>
              <a:t>8/7/2025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5731464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AAD347D-5ACD-4C99-B74B-A9C85AD731AF}" type="datetimeFigureOut">
              <a:rPr lang="en-US" smtClean="0"/>
              <a:t>8/7/2025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5585578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8/7/2025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2931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8/7/2025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45856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8/7/2025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39330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96027F-7875-4030-9381-8BD8C4F21935}" type="datetimeFigureOut">
              <a:rPr lang="en-US" smtClean="0"/>
              <a:t>8/7/2025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5933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8/7/2025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45688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8/7/2025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60996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8/7/2025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54340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8/7/2025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79627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8/7/2025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95536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8/7/2025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68614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AAD347D-5ACD-4C99-B74B-A9C85AD731AF}" type="datetimeFigureOut">
              <a:rPr lang="en-US" smtClean="0"/>
              <a:t>8/7/2025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778856099"/>
      </p:ext>
    </p:extLst>
  </p:cSld>
  <p:clrMap bg1="dk1" tx1="lt1" bg2="dk2"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 id="2147484021" r:id="rId16"/>
    <p:sldLayoutId id="2147484022"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tiff"/><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tiff"/><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tiff"/><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7.xml.rels><?xml version="1.0" encoding="UTF-8" standalone="yes"?>
<Relationships xmlns="http://schemas.openxmlformats.org/package/2006/relationships"><Relationship Id="rId3" Type="http://schemas.microsoft.com/office/2018/10/relationships/comments" Target="../comments/modernComment_137_6074087.xm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tiff"/><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tiff"/><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tiff"/><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tiff"/><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tiff"/></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tif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BDA7A-E97B-40E9-B826-FB709C5508F0}"/>
              </a:ext>
            </a:extLst>
          </p:cNvPr>
          <p:cNvSpPr>
            <a:spLocks noGrp="1"/>
          </p:cNvSpPr>
          <p:nvPr>
            <p:ph type="ctrTitle"/>
          </p:nvPr>
        </p:nvSpPr>
        <p:spPr>
          <a:xfrm>
            <a:off x="4000499" y="4570529"/>
            <a:ext cx="5922931" cy="1641490"/>
          </a:xfrm>
        </p:spPr>
        <p:txBody>
          <a:bodyPr>
            <a:normAutofit/>
          </a:bodyPr>
          <a:lstStyle/>
          <a:p>
            <a:r>
              <a:rPr lang="en-US" sz="4800" b="1" dirty="0"/>
              <a:t>DRAFT       ACTION       ELEMENT  </a:t>
            </a:r>
            <a:r>
              <a:rPr lang="en-US" dirty="0"/>
              <a:t>	</a:t>
            </a:r>
          </a:p>
        </p:txBody>
      </p:sp>
      <p:sp>
        <p:nvSpPr>
          <p:cNvPr id="3" name="Subtitle 2">
            <a:extLst>
              <a:ext uri="{FF2B5EF4-FFF2-40B4-BE49-F238E27FC236}">
                <a16:creationId xmlns:a16="http://schemas.microsoft.com/office/drawing/2014/main" id="{8D342D59-553E-474F-8D3F-6C45B4F8B01D}"/>
              </a:ext>
            </a:extLst>
          </p:cNvPr>
          <p:cNvSpPr>
            <a:spLocks noGrp="1"/>
          </p:cNvSpPr>
          <p:nvPr>
            <p:ph type="subTitle" idx="1"/>
          </p:nvPr>
        </p:nvSpPr>
        <p:spPr>
          <a:xfrm>
            <a:off x="4543424" y="3721254"/>
            <a:ext cx="2849595" cy="754025"/>
          </a:xfrm>
        </p:spPr>
        <p:txBody>
          <a:bodyPr>
            <a:normAutofit/>
          </a:bodyPr>
          <a:lstStyle/>
          <a:p>
            <a:pPr algn="ctr"/>
            <a:r>
              <a:rPr lang="en-US" b="1" dirty="0"/>
              <a:t>August 7, 2025</a:t>
            </a:r>
          </a:p>
        </p:txBody>
      </p:sp>
      <p:pic>
        <p:nvPicPr>
          <p:cNvPr id="6" name="Picture 5" descr="A green and blue sign with white numbers&#10;&#10;AI-generated content may be incorrect.">
            <a:extLst>
              <a:ext uri="{FF2B5EF4-FFF2-40B4-BE49-F238E27FC236}">
                <a16:creationId xmlns:a16="http://schemas.microsoft.com/office/drawing/2014/main" id="{AC0E3E5E-1B8F-6BB4-3219-1BF0F196593A}"/>
              </a:ext>
            </a:extLst>
          </p:cNvPr>
          <p:cNvPicPr>
            <a:picLocks noChangeAspect="1"/>
          </p:cNvPicPr>
          <p:nvPr/>
        </p:nvPicPr>
        <p:blipFill>
          <a:blip r:embed="rId3"/>
          <a:srcRect t="2610" r="-1" b="-1"/>
          <a:stretch>
            <a:fillRect/>
          </a:stretch>
        </p:blipFill>
        <p:spPr>
          <a:xfrm>
            <a:off x="1847850" y="960517"/>
            <a:ext cx="7920756" cy="2468483"/>
          </a:xfrm>
          <a:prstGeom prst="rect">
            <a:avLst/>
          </a:prstGeom>
        </p:spPr>
      </p:pic>
    </p:spTree>
    <p:extLst>
      <p:ext uri="{BB962C8B-B14F-4D97-AF65-F5344CB8AC3E}">
        <p14:creationId xmlns:p14="http://schemas.microsoft.com/office/powerpoint/2010/main" val="229345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D9D24-2504-8D3C-4258-B6FA2A6227C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51046E1-B328-0B3C-2AEB-4CB07358B9B0}"/>
              </a:ext>
            </a:extLst>
          </p:cNvPr>
          <p:cNvPicPr>
            <a:picLocks noChangeAspect="1"/>
          </p:cNvPicPr>
          <p:nvPr/>
        </p:nvPicPr>
        <p:blipFill>
          <a:blip r:embed="rId2"/>
          <a:stretch>
            <a:fillRect/>
          </a:stretch>
        </p:blipFill>
        <p:spPr>
          <a:xfrm>
            <a:off x="425304" y="1187195"/>
            <a:ext cx="11341391" cy="5442205"/>
          </a:xfrm>
          <a:prstGeom prst="rect">
            <a:avLst/>
          </a:prstGeom>
        </p:spPr>
      </p:pic>
      <p:sp>
        <p:nvSpPr>
          <p:cNvPr id="8" name="Title 1">
            <a:extLst>
              <a:ext uri="{FF2B5EF4-FFF2-40B4-BE49-F238E27FC236}">
                <a16:creationId xmlns:a16="http://schemas.microsoft.com/office/drawing/2014/main" id="{1C6D4895-D4D9-D412-601C-B6083CE0173E}"/>
              </a:ext>
            </a:extLst>
          </p:cNvPr>
          <p:cNvSpPr txBox="1">
            <a:spLocks/>
          </p:cNvSpPr>
          <p:nvPr/>
        </p:nvSpPr>
        <p:spPr>
          <a:xfrm>
            <a:off x="1682040" y="58179"/>
            <a:ext cx="9742318"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3200" b="1" dirty="0"/>
              <a:t>CHAPTER 6 - Goal 1 - INTEGRATED REGIONAL TRANSPORTATION PLANNING</a:t>
            </a:r>
            <a:br>
              <a:rPr lang="en-US" b="1" dirty="0"/>
            </a:br>
            <a:r>
              <a:rPr lang="en-US" dirty="0"/>
              <a:t>	</a:t>
            </a:r>
          </a:p>
        </p:txBody>
      </p:sp>
      <p:pic>
        <p:nvPicPr>
          <p:cNvPr id="11" name="Picture 10" descr="A green and blue sign with white numbers&#10;&#10;AI-generated content may be incorrect.">
            <a:extLst>
              <a:ext uri="{FF2B5EF4-FFF2-40B4-BE49-F238E27FC236}">
                <a16:creationId xmlns:a16="http://schemas.microsoft.com/office/drawing/2014/main" id="{69617B7E-1803-C058-3A4D-F428DC77BE94}"/>
              </a:ext>
            </a:extLst>
          </p:cNvPr>
          <p:cNvPicPr>
            <a:picLocks noChangeAspect="1"/>
          </p:cNvPicPr>
          <p:nvPr/>
        </p:nvPicPr>
        <p:blipFill>
          <a:blip r:embed="rId3"/>
          <a:stretch>
            <a:fillRect/>
          </a:stretch>
        </p:blipFill>
        <p:spPr>
          <a:xfrm>
            <a:off x="9852696" y="6081217"/>
            <a:ext cx="2252817" cy="718604"/>
          </a:xfrm>
          <a:prstGeom prst="rect">
            <a:avLst/>
          </a:prstGeom>
        </p:spPr>
      </p:pic>
    </p:spTree>
    <p:extLst>
      <p:ext uri="{BB962C8B-B14F-4D97-AF65-F5344CB8AC3E}">
        <p14:creationId xmlns:p14="http://schemas.microsoft.com/office/powerpoint/2010/main" val="1145444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27366FC-93BD-F8C4-9DD1-919FDA562809}"/>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47889713-CA0A-94BB-C0A8-B5B47F01FB6A}"/>
              </a:ext>
            </a:extLst>
          </p:cNvPr>
          <p:cNvSpPr>
            <a:spLocks noGrp="1"/>
          </p:cNvSpPr>
          <p:nvPr>
            <p:ph type="title"/>
          </p:nvPr>
        </p:nvSpPr>
        <p:spPr>
          <a:xfrm>
            <a:off x="838200" y="1115786"/>
            <a:ext cx="3473851" cy="4626428"/>
          </a:xfrm>
          <a:effectLst/>
        </p:spPr>
        <p:txBody>
          <a:bodyPr anchor="ctr">
            <a:normAutofit/>
          </a:bodyPr>
          <a:lstStyle/>
          <a:p>
            <a:pPr algn="r"/>
            <a:r>
              <a:rPr lang="en-US" sz="3600" b="1" dirty="0">
                <a:solidFill>
                  <a:schemeClr val="tx1">
                    <a:lumMod val="95000"/>
                  </a:schemeClr>
                </a:solidFill>
              </a:rPr>
              <a:t>CHAPTER 7 -SUSTAINABLE, ADAPTABLE, RESILIENT</a:t>
            </a:r>
            <a:br>
              <a:rPr lang="en-US" sz="3700" b="1" dirty="0">
                <a:solidFill>
                  <a:schemeClr val="tx1">
                    <a:lumMod val="95000"/>
                  </a:schemeClr>
                </a:solidFill>
              </a:rPr>
            </a:br>
            <a:r>
              <a:rPr lang="en-US" sz="3700" dirty="0">
                <a:solidFill>
                  <a:schemeClr val="tx1">
                    <a:lumMod val="95000"/>
                  </a:schemeClr>
                </a:solidFill>
              </a:rPr>
              <a:t>	</a:t>
            </a:r>
          </a:p>
        </p:txBody>
      </p:sp>
      <p:cxnSp>
        <p:nvCxnSpPr>
          <p:cNvPr id="8" name="Straight Connector 7">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F4C632B-2893-9BA6-0A85-853CEFA32F2B}"/>
              </a:ext>
            </a:extLst>
          </p:cNvPr>
          <p:cNvSpPr>
            <a:spLocks noGrp="1"/>
          </p:cNvSpPr>
          <p:nvPr>
            <p:ph idx="1"/>
          </p:nvPr>
        </p:nvSpPr>
        <p:spPr>
          <a:xfrm>
            <a:off x="4996543" y="1115786"/>
            <a:ext cx="5713790" cy="4626428"/>
          </a:xfrm>
        </p:spPr>
        <p:txBody>
          <a:bodyPr anchor="ctr">
            <a:normAutofit/>
          </a:bodyPr>
          <a:lstStyle/>
          <a:p>
            <a:pPr marL="0" indent="0">
              <a:buNone/>
            </a:pPr>
            <a:r>
              <a:rPr lang="en-US" sz="2400" b="1" dirty="0">
                <a:solidFill>
                  <a:schemeClr val="tx1">
                    <a:lumMod val="95000"/>
                  </a:schemeClr>
                </a:solidFill>
              </a:rPr>
              <a:t>GOAL 2 </a:t>
            </a:r>
          </a:p>
          <a:p>
            <a:pPr marL="0" indent="0">
              <a:buNone/>
            </a:pPr>
            <a:r>
              <a:rPr lang="en-US" sz="2400" b="1" dirty="0">
                <a:solidFill>
                  <a:schemeClr val="tx1">
                    <a:lumMod val="95000"/>
                  </a:schemeClr>
                </a:solidFill>
              </a:rPr>
              <a:t>Implement regional transportation investments which provide context sensitive options, embrace emerging technologies, and greatly improve accessibility, adaptability, mobility, and climate emergency preparedness.</a:t>
            </a:r>
            <a:endParaRPr lang="en-US" sz="2400" dirty="0">
              <a:solidFill>
                <a:schemeClr val="tx1">
                  <a:lumMod val="95000"/>
                </a:schemeClr>
              </a:solidFill>
            </a:endParaRPr>
          </a:p>
        </p:txBody>
      </p:sp>
      <p:pic>
        <p:nvPicPr>
          <p:cNvPr id="5" name="Picture 4" descr="A green and blue sign with white numbers&#10;&#10;AI-generated content may be incorrect.">
            <a:extLst>
              <a:ext uri="{FF2B5EF4-FFF2-40B4-BE49-F238E27FC236}">
                <a16:creationId xmlns:a16="http://schemas.microsoft.com/office/drawing/2014/main" id="{1688A306-1415-8A9E-1604-4A4217A5F255}"/>
              </a:ext>
            </a:extLst>
          </p:cNvPr>
          <p:cNvPicPr>
            <a:picLocks noChangeAspect="1"/>
          </p:cNvPicPr>
          <p:nvPr/>
        </p:nvPicPr>
        <p:blipFill>
          <a:blip r:embed="rId4"/>
          <a:stretch>
            <a:fillRect/>
          </a:stretch>
        </p:blipFill>
        <p:spPr>
          <a:xfrm>
            <a:off x="9901083" y="6108408"/>
            <a:ext cx="2252817" cy="718604"/>
          </a:xfrm>
          <a:prstGeom prst="rect">
            <a:avLst/>
          </a:prstGeom>
        </p:spPr>
      </p:pic>
    </p:spTree>
    <p:extLst>
      <p:ext uri="{BB962C8B-B14F-4D97-AF65-F5344CB8AC3E}">
        <p14:creationId xmlns:p14="http://schemas.microsoft.com/office/powerpoint/2010/main" val="1075778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203791F-8C84-ECC2-B0D5-D70615FC83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A4E3E7-14A5-F1B2-71D1-AB7F53ED9A31}"/>
              </a:ext>
            </a:extLst>
          </p:cNvPr>
          <p:cNvSpPr>
            <a:spLocks noGrp="1"/>
          </p:cNvSpPr>
          <p:nvPr>
            <p:ph type="title"/>
          </p:nvPr>
        </p:nvSpPr>
        <p:spPr>
          <a:xfrm>
            <a:off x="838200" y="30988"/>
            <a:ext cx="10515600" cy="1325563"/>
          </a:xfrm>
          <a:effectLst/>
        </p:spPr>
        <p:txBody>
          <a:bodyPr anchor="ctr">
            <a:normAutofit/>
          </a:bodyPr>
          <a:lstStyle/>
          <a:p>
            <a:pPr algn="ctr"/>
            <a:r>
              <a:rPr lang="en-US" sz="3200" b="1" dirty="0">
                <a:solidFill>
                  <a:schemeClr val="tx1">
                    <a:lumMod val="95000"/>
                  </a:schemeClr>
                </a:solidFill>
              </a:rPr>
              <a:t>CHAPTER 7 – SUSTAINABLE, ADAPTABLE, RESILIENT</a:t>
            </a:r>
            <a:br>
              <a:rPr lang="en-US" sz="2800" b="1" dirty="0">
                <a:solidFill>
                  <a:schemeClr val="tx1">
                    <a:lumMod val="95000"/>
                  </a:schemeClr>
                </a:solidFill>
              </a:rPr>
            </a:br>
            <a:r>
              <a:rPr lang="en-US" sz="2800" dirty="0">
                <a:solidFill>
                  <a:schemeClr val="tx1">
                    <a:lumMod val="95000"/>
                  </a:schemeClr>
                </a:solidFill>
              </a:rPr>
              <a:t>	</a:t>
            </a:r>
          </a:p>
        </p:txBody>
      </p:sp>
      <p:pic>
        <p:nvPicPr>
          <p:cNvPr id="5" name="Picture 4" descr="A green and blue sign with white numbers&#10;&#10;AI-generated content may be incorrect.">
            <a:extLst>
              <a:ext uri="{FF2B5EF4-FFF2-40B4-BE49-F238E27FC236}">
                <a16:creationId xmlns:a16="http://schemas.microsoft.com/office/drawing/2014/main" id="{66C58502-260C-CC63-97F5-262BCF259A62}"/>
              </a:ext>
            </a:extLst>
          </p:cNvPr>
          <p:cNvPicPr>
            <a:picLocks noChangeAspect="1"/>
          </p:cNvPicPr>
          <p:nvPr/>
        </p:nvPicPr>
        <p:blipFill>
          <a:blip r:embed="rId4"/>
          <a:stretch>
            <a:fillRect/>
          </a:stretch>
        </p:blipFill>
        <p:spPr>
          <a:xfrm>
            <a:off x="9691533" y="6108407"/>
            <a:ext cx="2252817" cy="718604"/>
          </a:xfrm>
          <a:prstGeom prst="rect">
            <a:avLst/>
          </a:prstGeom>
        </p:spPr>
      </p:pic>
      <p:graphicFrame>
        <p:nvGraphicFramePr>
          <p:cNvPr id="8" name="Table 7">
            <a:extLst>
              <a:ext uri="{FF2B5EF4-FFF2-40B4-BE49-F238E27FC236}">
                <a16:creationId xmlns:a16="http://schemas.microsoft.com/office/drawing/2014/main" id="{33101103-B473-007D-6074-871EF030570E}"/>
              </a:ext>
            </a:extLst>
          </p:cNvPr>
          <p:cNvGraphicFramePr>
            <a:graphicFrameLocks noGrp="1"/>
          </p:cNvGraphicFramePr>
          <p:nvPr>
            <p:extLst>
              <p:ext uri="{D42A27DB-BD31-4B8C-83A1-F6EECF244321}">
                <p14:modId xmlns:p14="http://schemas.microsoft.com/office/powerpoint/2010/main" val="2441852263"/>
              </p:ext>
            </p:extLst>
          </p:nvPr>
        </p:nvGraphicFramePr>
        <p:xfrm>
          <a:off x="161925" y="897409"/>
          <a:ext cx="11670031" cy="5063181"/>
        </p:xfrm>
        <a:graphic>
          <a:graphicData uri="http://schemas.openxmlformats.org/drawingml/2006/table">
            <a:tbl>
              <a:tblPr firstRow="1" firstCol="1" bandRow="1">
                <a:tableStyleId>{5C22544A-7EE6-4342-B048-85BDC9FD1C3A}</a:tableStyleId>
              </a:tblPr>
              <a:tblGrid>
                <a:gridCol w="991166">
                  <a:extLst>
                    <a:ext uri="{9D8B030D-6E8A-4147-A177-3AD203B41FA5}">
                      <a16:colId xmlns:a16="http://schemas.microsoft.com/office/drawing/2014/main" val="46553238"/>
                    </a:ext>
                  </a:extLst>
                </a:gridCol>
                <a:gridCol w="986600">
                  <a:extLst>
                    <a:ext uri="{9D8B030D-6E8A-4147-A177-3AD203B41FA5}">
                      <a16:colId xmlns:a16="http://schemas.microsoft.com/office/drawing/2014/main" val="2491553476"/>
                    </a:ext>
                  </a:extLst>
                </a:gridCol>
                <a:gridCol w="739947">
                  <a:extLst>
                    <a:ext uri="{9D8B030D-6E8A-4147-A177-3AD203B41FA5}">
                      <a16:colId xmlns:a16="http://schemas.microsoft.com/office/drawing/2014/main" val="168855639"/>
                    </a:ext>
                  </a:extLst>
                </a:gridCol>
                <a:gridCol w="1397684">
                  <a:extLst>
                    <a:ext uri="{9D8B030D-6E8A-4147-A177-3AD203B41FA5}">
                      <a16:colId xmlns:a16="http://schemas.microsoft.com/office/drawing/2014/main" val="2716153829"/>
                    </a:ext>
                  </a:extLst>
                </a:gridCol>
                <a:gridCol w="1315463">
                  <a:extLst>
                    <a:ext uri="{9D8B030D-6E8A-4147-A177-3AD203B41FA5}">
                      <a16:colId xmlns:a16="http://schemas.microsoft.com/office/drawing/2014/main" val="4066103250"/>
                    </a:ext>
                  </a:extLst>
                </a:gridCol>
                <a:gridCol w="2752260">
                  <a:extLst>
                    <a:ext uri="{9D8B030D-6E8A-4147-A177-3AD203B41FA5}">
                      <a16:colId xmlns:a16="http://schemas.microsoft.com/office/drawing/2014/main" val="500821115"/>
                    </a:ext>
                  </a:extLst>
                </a:gridCol>
                <a:gridCol w="1440789">
                  <a:extLst>
                    <a:ext uri="{9D8B030D-6E8A-4147-A177-3AD203B41FA5}">
                      <a16:colId xmlns:a16="http://schemas.microsoft.com/office/drawing/2014/main" val="3369576759"/>
                    </a:ext>
                  </a:extLst>
                </a:gridCol>
                <a:gridCol w="820336">
                  <a:extLst>
                    <a:ext uri="{9D8B030D-6E8A-4147-A177-3AD203B41FA5}">
                      <a16:colId xmlns:a16="http://schemas.microsoft.com/office/drawing/2014/main" val="3643753386"/>
                    </a:ext>
                  </a:extLst>
                </a:gridCol>
                <a:gridCol w="334956">
                  <a:extLst>
                    <a:ext uri="{9D8B030D-6E8A-4147-A177-3AD203B41FA5}">
                      <a16:colId xmlns:a16="http://schemas.microsoft.com/office/drawing/2014/main" val="308804227"/>
                    </a:ext>
                  </a:extLst>
                </a:gridCol>
                <a:gridCol w="246875">
                  <a:extLst>
                    <a:ext uri="{9D8B030D-6E8A-4147-A177-3AD203B41FA5}">
                      <a16:colId xmlns:a16="http://schemas.microsoft.com/office/drawing/2014/main" val="405662832"/>
                    </a:ext>
                  </a:extLst>
                </a:gridCol>
                <a:gridCol w="643955">
                  <a:extLst>
                    <a:ext uri="{9D8B030D-6E8A-4147-A177-3AD203B41FA5}">
                      <a16:colId xmlns:a16="http://schemas.microsoft.com/office/drawing/2014/main" val="1881888153"/>
                    </a:ext>
                  </a:extLst>
                </a:gridCol>
              </a:tblGrid>
              <a:tr h="80146">
                <a:tc rowSpan="3" gridSpan="6">
                  <a:txBody>
                    <a:bodyPr/>
                    <a:lstStyle/>
                    <a:p>
                      <a:pPr marL="0" marR="0" algn="ctr">
                        <a:buNone/>
                      </a:pPr>
                      <a:r>
                        <a:rPr lang="en-US" sz="1600" b="1" dirty="0">
                          <a:effectLst/>
                        </a:rPr>
                        <a:t>PARTIAL LIST OF PROPOSED PROJECTS AND PERFORMANCE MEASURE CONSISTENCY (SEE APPENDIX 2A FOR COMPREHENSIVE LIST) </a:t>
                      </a:r>
                      <a:endParaRPr lang="en-US" sz="1600" b="1" dirty="0">
                        <a:effectLst/>
                        <a:latin typeface="Times New Roman" panose="02020603050405020304" pitchFamily="18" charset="0"/>
                        <a:ea typeface="Times New Roman" panose="02020603050405020304" pitchFamily="18" charset="0"/>
                      </a:endParaRPr>
                    </a:p>
                  </a:txBody>
                  <a:tcPr marL="10018" marR="10018" marT="0" marB="0"/>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gridSpan="5">
                  <a:txBody>
                    <a:bodyPr/>
                    <a:lstStyle/>
                    <a:p>
                      <a:pPr marL="0" marR="0">
                        <a:buNone/>
                      </a:pPr>
                      <a:r>
                        <a:rPr lang="en-US" sz="1400" dirty="0">
                          <a:effectLst/>
                        </a:rPr>
                        <a:t>GOAL 2: SUSTAINABLE, ADAPTABLE,   </a:t>
                      </a:r>
                      <a:br>
                        <a:rPr lang="en-US" sz="1400" dirty="0">
                          <a:effectLst/>
                        </a:rPr>
                      </a:br>
                      <a:r>
                        <a:rPr lang="en-US" sz="1400" dirty="0">
                          <a:effectLst/>
                        </a:rPr>
                        <a:t>                RESILIENT</a:t>
                      </a:r>
                      <a:endParaRPr lang="en-US" sz="1400" dirty="0">
                        <a:effectLst/>
                        <a:latin typeface="Times New Roman" panose="02020603050405020304" pitchFamily="18" charset="0"/>
                        <a:ea typeface="Times New Roman" panose="02020603050405020304" pitchFamily="18" charset="0"/>
                      </a:endParaRPr>
                    </a:p>
                  </a:txBody>
                  <a:tcPr marL="10018" marR="10018"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2590656"/>
                  </a:ext>
                </a:extLst>
              </a:tr>
              <a:tr h="53430">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5">
                  <a:txBody>
                    <a:bodyPr/>
                    <a:lstStyle/>
                    <a:p>
                      <a:pPr marL="0" marR="0" algn="ctr">
                        <a:buNone/>
                      </a:pPr>
                      <a:r>
                        <a:rPr lang="en-US" sz="1100" dirty="0">
                          <a:effectLst/>
                        </a:rPr>
                        <a:t>Proposed Project Performance Criteria</a:t>
                      </a:r>
                      <a:endParaRPr lang="en-US" sz="1100" dirty="0">
                        <a:effectLst/>
                        <a:latin typeface="Times New Roman" panose="02020603050405020304" pitchFamily="18" charset="0"/>
                        <a:ea typeface="Times New Roman" panose="02020603050405020304" pitchFamily="18" charset="0"/>
                      </a:endParaRPr>
                    </a:p>
                  </a:txBody>
                  <a:tcPr marL="10018" marR="10018"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8814699"/>
                  </a:ext>
                </a:extLst>
              </a:tr>
              <a:tr h="1283661">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buNone/>
                      </a:pPr>
                      <a:r>
                        <a:rPr lang="en-US" sz="1100" b="1" dirty="0">
                          <a:effectLst/>
                        </a:rPr>
                        <a:t>2.1 Project is identified within the Wildfire Preparedness Study or Local Road Safety Plan (LRSP).</a:t>
                      </a:r>
                      <a:endParaRPr lang="en-US" sz="1200" b="1" dirty="0">
                        <a:effectLst/>
                        <a:latin typeface="Times New Roman" panose="02020603050405020304" pitchFamily="18" charset="0"/>
                        <a:ea typeface="Times New Roman" panose="02020603050405020304" pitchFamily="18" charset="0"/>
                      </a:endParaRPr>
                    </a:p>
                  </a:txBody>
                  <a:tcPr marL="10018" marR="10018" marT="0" marB="0"/>
                </a:tc>
                <a:tc gridSpan="2">
                  <a:txBody>
                    <a:bodyPr/>
                    <a:lstStyle/>
                    <a:p>
                      <a:r>
                        <a:rPr lang="en-US" sz="1100" b="1" dirty="0">
                          <a:effectLst/>
                        </a:rPr>
                        <a:t>2.2 Project located within areas falling below average VMT thresholds established under SB 743 guidelines.</a:t>
                      </a:r>
                      <a:endParaRPr lang="en-US" b="1" dirty="0"/>
                    </a:p>
                  </a:txBody>
                  <a:tcPr marL="10018" marR="10018" marT="0" marB="0"/>
                </a:tc>
                <a:tc hMerge="1">
                  <a:txBody>
                    <a:bodyPr/>
                    <a:lstStyle/>
                    <a:p>
                      <a:endParaRPr lang="en-US"/>
                    </a:p>
                  </a:txBody>
                  <a:tcPr/>
                </a:tc>
                <a:tc gridSpan="2">
                  <a:txBody>
                    <a:bodyPr/>
                    <a:lstStyle/>
                    <a:p>
                      <a:r>
                        <a:rPr lang="en-US" sz="1100" b="1" dirty="0">
                          <a:effectLst/>
                        </a:rPr>
                        <a:t>2.3 Project facilitating electrification through the installation of charging infrastructure.</a:t>
                      </a:r>
                      <a:endParaRPr lang="en-US" b="1" dirty="0"/>
                    </a:p>
                  </a:txBody>
                  <a:tcPr marL="10018" marR="10018" marT="0" marB="0"/>
                </a:tc>
                <a:tc hMerge="1">
                  <a:txBody>
                    <a:bodyPr/>
                    <a:lstStyle/>
                    <a:p>
                      <a:r>
                        <a:rPr lang="en-US" sz="1100">
                          <a:effectLst/>
                        </a:rPr>
                        <a:t>2.3 Project facilitating electrification through the installation of charging infrastructure.</a:t>
                      </a:r>
                      <a:endParaRPr lang="en-US"/>
                    </a:p>
                  </a:txBody>
                  <a:tcPr marL="10018" marR="10018" marT="0" marB="0"/>
                </a:tc>
                <a:extLst>
                  <a:ext uri="{0D108BD9-81ED-4DB2-BD59-A6C34878D82A}">
                    <a16:rowId xmlns:a16="http://schemas.microsoft.com/office/drawing/2014/main" val="2155191749"/>
                  </a:ext>
                </a:extLst>
              </a:tr>
              <a:tr h="27457">
                <a:tc gridSpan="6">
                  <a:txBody>
                    <a:bodyPr/>
                    <a:lstStyle/>
                    <a:p>
                      <a:pPr marL="0" marR="0">
                        <a:buNone/>
                      </a:pPr>
                      <a:r>
                        <a:rPr lang="en-US" sz="1100" b="1" dirty="0">
                          <a:effectLst/>
                        </a:rPr>
                        <a:t> </a:t>
                      </a:r>
                      <a:endParaRPr lang="en-US" sz="1200" b="1" dirty="0">
                        <a:effectLst/>
                        <a:latin typeface="Times New Roman" panose="02020603050405020304" pitchFamily="18" charset="0"/>
                        <a:ea typeface="Times New Roman" panose="02020603050405020304" pitchFamily="18" charset="0"/>
                      </a:endParaRPr>
                    </a:p>
                  </a:txBody>
                  <a:tcPr marL="10018" marR="10018"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buNone/>
                      </a:pPr>
                      <a:r>
                        <a:rPr lang="en-US" sz="1100" b="1" dirty="0">
                          <a:effectLst/>
                        </a:rPr>
                        <a:t>Performance Reference*</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7461003"/>
                  </a:ext>
                </a:extLst>
              </a:tr>
              <a:tr h="42299">
                <a:tc>
                  <a:txBody>
                    <a:bodyPr/>
                    <a:lstStyle/>
                    <a:p>
                      <a:pPr marL="0" marR="0" algn="just">
                        <a:buNone/>
                      </a:pPr>
                      <a:r>
                        <a:rPr lang="en-US" sz="1100" b="1" dirty="0">
                          <a:effectLst/>
                        </a:rPr>
                        <a:t>Lead Agency</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just">
                        <a:buNone/>
                      </a:pPr>
                      <a:r>
                        <a:rPr lang="en-US" sz="1100" b="1" dirty="0">
                          <a:effectLst/>
                        </a:rPr>
                        <a:t>Year</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just">
                        <a:buNone/>
                      </a:pPr>
                      <a:r>
                        <a:rPr lang="en-US" sz="1100" b="1" dirty="0">
                          <a:effectLst/>
                        </a:rPr>
                        <a:t>MapID</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105410" algn="just">
                        <a:buNone/>
                      </a:pPr>
                      <a:r>
                        <a:rPr lang="en-US" sz="1100" b="1" dirty="0">
                          <a:effectLst/>
                        </a:rPr>
                        <a:t>Project Type Category</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just">
                        <a:buNone/>
                      </a:pPr>
                      <a:r>
                        <a:rPr lang="en-US" sz="1100" b="1" dirty="0">
                          <a:effectLst/>
                        </a:rPr>
                        <a:t>Title</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just">
                        <a:buNone/>
                      </a:pPr>
                      <a:r>
                        <a:rPr lang="en-US" sz="1100" b="1" dirty="0">
                          <a:effectLst/>
                        </a:rPr>
                        <a:t>Description</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ctr">
                        <a:buNone/>
                      </a:pPr>
                      <a:r>
                        <a:rPr lang="en-US" sz="1100" b="1" dirty="0">
                          <a:effectLst/>
                        </a:rPr>
                        <a:t>M5</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ctr">
                        <a:buNone/>
                      </a:pPr>
                      <a:r>
                        <a:rPr lang="en-US" sz="1100" b="1" dirty="0">
                          <a:effectLst/>
                        </a:rPr>
                        <a:t>M6</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gridSpan="2">
                  <a:txBody>
                    <a:bodyPr/>
                    <a:lstStyle/>
                    <a:p>
                      <a:pPr marL="0" marR="0" algn="ctr">
                        <a:buNone/>
                      </a:pPr>
                      <a:r>
                        <a:rPr lang="en-US" sz="1100" b="1" dirty="0">
                          <a:effectLst/>
                        </a:rPr>
                        <a:t>M7</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hMerge="1">
                  <a:txBody>
                    <a:bodyPr/>
                    <a:lstStyle/>
                    <a:p>
                      <a:pPr marL="0" marR="0" algn="ctr">
                        <a:buNone/>
                      </a:pPr>
                      <a:endParaRPr lang="en-US" sz="120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ctr">
                        <a:buNone/>
                      </a:pPr>
                      <a:r>
                        <a:rPr lang="en-US" sz="1100" b="1" dirty="0">
                          <a:effectLst/>
                        </a:rPr>
                        <a:t>M8</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extLst>
                  <a:ext uri="{0D108BD9-81ED-4DB2-BD59-A6C34878D82A}">
                    <a16:rowId xmlns:a16="http://schemas.microsoft.com/office/drawing/2014/main" val="3511350284"/>
                  </a:ext>
                </a:extLst>
              </a:tr>
              <a:tr h="240437">
                <a:tc>
                  <a:txBody>
                    <a:bodyPr/>
                    <a:lstStyle/>
                    <a:p>
                      <a:pPr marL="0" marR="0">
                        <a:buNone/>
                      </a:pPr>
                      <a:r>
                        <a:rPr lang="en-US" sz="1100" b="1" dirty="0">
                          <a:effectLst/>
                        </a:rPr>
                        <a:t>City of Placerville</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buNone/>
                      </a:pPr>
                      <a:r>
                        <a:rPr lang="en-US" sz="1100" b="1" dirty="0">
                          <a:effectLst/>
                        </a:rPr>
                        <a:t>2025-2035</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ctr">
                        <a:buNone/>
                      </a:pPr>
                      <a:r>
                        <a:rPr lang="en-US" sz="1100" b="1" dirty="0">
                          <a:effectLst/>
                        </a:rPr>
                        <a:t>41</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buNone/>
                      </a:pPr>
                      <a:r>
                        <a:rPr lang="en-US" sz="1100" b="1" dirty="0">
                          <a:effectLst/>
                        </a:rPr>
                        <a:t>G- System Management, Operations, </a:t>
                      </a:r>
                      <a:br>
                        <a:rPr lang="en-US" sz="1100" b="1" dirty="0">
                          <a:effectLst/>
                        </a:rPr>
                      </a:br>
                      <a:r>
                        <a:rPr lang="en-US" sz="1100" b="1" dirty="0">
                          <a:effectLst/>
                        </a:rPr>
                        <a:t>and ITS</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buNone/>
                      </a:pPr>
                      <a:r>
                        <a:rPr lang="en-US" sz="1100" b="1" dirty="0">
                          <a:effectLst/>
                        </a:rPr>
                        <a:t>US 50 Trip to Green Congestion Management and Resiliency Strategy</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buNone/>
                      </a:pPr>
                      <a:r>
                        <a:rPr lang="en-US" sz="1100" b="1" dirty="0">
                          <a:effectLst/>
                        </a:rPr>
                        <a:t>Along US 50 and at each of the three signalized intersections between Canal St and Bedford Ave, install intelligent transportation systems, barriers, and advanced warning signals to notify the motoring public when signals are held in a solid green phase.</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ctr">
                        <a:buNone/>
                      </a:pPr>
                      <a:r>
                        <a:rPr lang="en-US" sz="1100" b="1" dirty="0">
                          <a:effectLst/>
                        </a:rPr>
                        <a:t>Yes</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ctr">
                        <a:buNone/>
                      </a:pPr>
                      <a:r>
                        <a:rPr lang="en-US" sz="1100" b="1" dirty="0">
                          <a:effectLst/>
                        </a:rPr>
                        <a:t>No</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gridSpan="2">
                  <a:txBody>
                    <a:bodyPr/>
                    <a:lstStyle/>
                    <a:p>
                      <a:pPr marL="0" marR="0" algn="ctr">
                        <a:buNone/>
                      </a:pPr>
                      <a:r>
                        <a:rPr lang="en-US" sz="1100" b="1" dirty="0">
                          <a:effectLst/>
                        </a:rPr>
                        <a:t>Above Average</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hMerge="1">
                  <a:txBody>
                    <a:bodyPr/>
                    <a:lstStyle/>
                    <a:p>
                      <a:pPr marL="0" marR="0" algn="ctr">
                        <a:buNone/>
                      </a:pPr>
                      <a:endParaRPr lang="en-US" sz="120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ctr">
                        <a:buNone/>
                      </a:pPr>
                      <a:r>
                        <a:rPr lang="en-US" sz="1100" b="1" dirty="0">
                          <a:effectLst/>
                        </a:rPr>
                        <a:t>Yes</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extLst>
                  <a:ext uri="{0D108BD9-81ED-4DB2-BD59-A6C34878D82A}">
                    <a16:rowId xmlns:a16="http://schemas.microsoft.com/office/drawing/2014/main" val="3278765317"/>
                  </a:ext>
                </a:extLst>
              </a:tr>
              <a:tr h="240437">
                <a:tc>
                  <a:txBody>
                    <a:bodyPr/>
                    <a:lstStyle/>
                    <a:p>
                      <a:pPr marL="0" marR="0">
                        <a:buNone/>
                      </a:pPr>
                      <a:r>
                        <a:rPr lang="en-US" sz="1100" b="1" dirty="0">
                          <a:effectLst/>
                        </a:rPr>
                        <a:t>City of Placerville</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buNone/>
                      </a:pPr>
                      <a:r>
                        <a:rPr lang="en-US" sz="1100" b="1" dirty="0">
                          <a:effectLst/>
                        </a:rPr>
                        <a:t>2025-2035</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ctr">
                        <a:buNone/>
                      </a:pPr>
                      <a:r>
                        <a:rPr lang="en-US" sz="1100" b="1" dirty="0">
                          <a:effectLst/>
                        </a:rPr>
                        <a:t>43</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buNone/>
                      </a:pPr>
                      <a:r>
                        <a:rPr lang="en-US" sz="1100" b="1" dirty="0">
                          <a:effectLst/>
                        </a:rPr>
                        <a:t>G- System Management, Operations,</a:t>
                      </a:r>
                      <a:br>
                        <a:rPr lang="en-US" sz="1100" b="1" dirty="0">
                          <a:effectLst/>
                        </a:rPr>
                      </a:br>
                      <a:r>
                        <a:rPr lang="en-US" sz="1100" b="1" dirty="0">
                          <a:effectLst/>
                        </a:rPr>
                        <a:t> and ITS</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buNone/>
                      </a:pPr>
                      <a:r>
                        <a:rPr lang="en-US" sz="1100" b="1" dirty="0">
                          <a:effectLst/>
                        </a:rPr>
                        <a:t>Clay St/ Hangtown Creek Bridge and Cedar Ravine Intersection Improvements</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buNone/>
                      </a:pPr>
                      <a:r>
                        <a:rPr lang="en-US" sz="1100" b="1" dirty="0">
                          <a:effectLst/>
                        </a:rPr>
                        <a:t>Clay St. over Hangtown Creek, 150' north of Main Street: Replace 1 lane bridge with 2 lane bridge. Realign Clay St with Cedar Ravine and create a four way stop intersection. </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ctr">
                        <a:buNone/>
                      </a:pPr>
                      <a:r>
                        <a:rPr lang="en-US" sz="1100" b="1" dirty="0">
                          <a:effectLst/>
                        </a:rPr>
                        <a:t>Yes</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ctr">
                        <a:buNone/>
                      </a:pPr>
                      <a:r>
                        <a:rPr lang="en-US" sz="1100" b="1" dirty="0">
                          <a:effectLst/>
                        </a:rPr>
                        <a:t>No</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gridSpan="2">
                  <a:txBody>
                    <a:bodyPr/>
                    <a:lstStyle/>
                    <a:p>
                      <a:pPr marL="0" marR="0" algn="ctr">
                        <a:buNone/>
                      </a:pPr>
                      <a:r>
                        <a:rPr lang="en-US" sz="1100" b="1" dirty="0">
                          <a:effectLst/>
                        </a:rPr>
                        <a:t>Below Average</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hMerge="1">
                  <a:txBody>
                    <a:bodyPr/>
                    <a:lstStyle/>
                    <a:p>
                      <a:pPr marL="0" marR="0" algn="ctr">
                        <a:buNone/>
                      </a:pPr>
                      <a:endParaRPr lang="en-US" sz="120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ctr">
                        <a:buNone/>
                      </a:pPr>
                      <a:r>
                        <a:rPr lang="en-US" sz="1100" b="1" dirty="0">
                          <a:effectLst/>
                        </a:rPr>
                        <a:t>No</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extLst>
                  <a:ext uri="{0D108BD9-81ED-4DB2-BD59-A6C34878D82A}">
                    <a16:rowId xmlns:a16="http://schemas.microsoft.com/office/drawing/2014/main" val="1450415486"/>
                  </a:ext>
                </a:extLst>
              </a:tr>
              <a:tr h="240437">
                <a:tc>
                  <a:txBody>
                    <a:bodyPr/>
                    <a:lstStyle/>
                    <a:p>
                      <a:pPr marL="0" marR="0">
                        <a:buNone/>
                      </a:pPr>
                      <a:r>
                        <a:rPr lang="en-US" sz="1100" b="1" dirty="0">
                          <a:effectLst/>
                        </a:rPr>
                        <a:t>El Dorado County</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buNone/>
                      </a:pPr>
                      <a:r>
                        <a:rPr lang="en-US" sz="1100" b="1" dirty="0">
                          <a:effectLst/>
                        </a:rPr>
                        <a:t>2035-2045</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ctr">
                        <a:buNone/>
                      </a:pPr>
                      <a:r>
                        <a:rPr lang="en-US" sz="1100" b="1" dirty="0">
                          <a:effectLst/>
                        </a:rPr>
                        <a:t>39</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buNone/>
                      </a:pPr>
                      <a:r>
                        <a:rPr lang="en-US" sz="1100" b="1" dirty="0">
                          <a:effectLst/>
                        </a:rPr>
                        <a:t>B- Road &amp; Highway Capacity</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buNone/>
                      </a:pPr>
                      <a:r>
                        <a:rPr lang="en-US" sz="1100" b="1" dirty="0">
                          <a:effectLst/>
                        </a:rPr>
                        <a:t>US 50/Silva Valley Pkwy Interchange - Phase 2</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buNone/>
                      </a:pPr>
                      <a:r>
                        <a:rPr lang="en-US" sz="1100" b="1" dirty="0">
                          <a:effectLst/>
                        </a:rPr>
                        <a:t>Final phase of US 50/Silva Valley Pkwy Interchange. Due to future growth in the area this project will be necessary to accommodate traffic projected for 2030. </a:t>
                      </a:r>
                      <a:endParaRPr lang="en-US" sz="1200" b="1" dirty="0">
                        <a:effectLst/>
                        <a:latin typeface="Times New Roman" panose="02020603050405020304" pitchFamily="18" charset="0"/>
                        <a:ea typeface="Times New Roman" panose="02020603050405020304" pitchFamily="18" charset="0"/>
                      </a:endParaRPr>
                    </a:p>
                  </a:txBody>
                  <a:tcPr marL="10018" marR="10018" marT="0" marB="0"/>
                </a:tc>
                <a:tc>
                  <a:txBody>
                    <a:bodyPr/>
                    <a:lstStyle/>
                    <a:p>
                      <a:pPr marL="0" marR="0" algn="ctr">
                        <a:buNone/>
                      </a:pPr>
                      <a:r>
                        <a:rPr lang="en-US" sz="1100" b="1" dirty="0">
                          <a:effectLst/>
                        </a:rPr>
                        <a:t>No</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ctr">
                        <a:buNone/>
                      </a:pPr>
                      <a:r>
                        <a:rPr lang="en-US" sz="1100" b="1" dirty="0">
                          <a:effectLst/>
                        </a:rPr>
                        <a:t>No</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gridSpan="2">
                  <a:txBody>
                    <a:bodyPr/>
                    <a:lstStyle/>
                    <a:p>
                      <a:pPr marL="0" marR="0" algn="ctr">
                        <a:buNone/>
                      </a:pPr>
                      <a:r>
                        <a:rPr lang="en-US" sz="1100" b="1" dirty="0">
                          <a:effectLst/>
                        </a:rPr>
                        <a:t>Below Average</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tc hMerge="1">
                  <a:txBody>
                    <a:bodyPr/>
                    <a:lstStyle/>
                    <a:p>
                      <a:pPr marL="0" marR="0" algn="ctr">
                        <a:buNone/>
                      </a:pPr>
                      <a:endParaRPr lang="en-US" sz="1200">
                        <a:effectLst/>
                        <a:latin typeface="Times New Roman" panose="02020603050405020304" pitchFamily="18" charset="0"/>
                        <a:ea typeface="Times New Roman" panose="02020603050405020304" pitchFamily="18" charset="0"/>
                      </a:endParaRPr>
                    </a:p>
                  </a:txBody>
                  <a:tcPr marL="10018" marR="10018" marT="0" marB="0" anchor="ctr"/>
                </a:tc>
                <a:tc>
                  <a:txBody>
                    <a:bodyPr/>
                    <a:lstStyle/>
                    <a:p>
                      <a:pPr marL="0" marR="0" algn="ctr">
                        <a:buNone/>
                      </a:pPr>
                      <a:r>
                        <a:rPr lang="en-US" sz="1100" b="1" dirty="0">
                          <a:effectLst/>
                        </a:rPr>
                        <a:t>No</a:t>
                      </a:r>
                      <a:endParaRPr lang="en-US" sz="1200" b="1" dirty="0">
                        <a:effectLst/>
                        <a:latin typeface="Times New Roman" panose="02020603050405020304" pitchFamily="18" charset="0"/>
                        <a:ea typeface="Times New Roman" panose="02020603050405020304" pitchFamily="18" charset="0"/>
                      </a:endParaRPr>
                    </a:p>
                  </a:txBody>
                  <a:tcPr marL="10018" marR="10018" marT="0" marB="0" anchor="ctr"/>
                </a:tc>
                <a:extLst>
                  <a:ext uri="{0D108BD9-81ED-4DB2-BD59-A6C34878D82A}">
                    <a16:rowId xmlns:a16="http://schemas.microsoft.com/office/drawing/2014/main" val="2260638144"/>
                  </a:ext>
                </a:extLst>
              </a:tr>
            </a:tbl>
          </a:graphicData>
        </a:graphic>
      </p:graphicFrame>
      <p:sp>
        <p:nvSpPr>
          <p:cNvPr id="10" name="TextBox 9">
            <a:extLst>
              <a:ext uri="{FF2B5EF4-FFF2-40B4-BE49-F238E27FC236}">
                <a16:creationId xmlns:a16="http://schemas.microsoft.com/office/drawing/2014/main" id="{EB935DDD-98CB-A2D3-7E77-26BCD0EA0CA0}"/>
              </a:ext>
            </a:extLst>
          </p:cNvPr>
          <p:cNvSpPr txBox="1"/>
          <p:nvPr/>
        </p:nvSpPr>
        <p:spPr>
          <a:xfrm>
            <a:off x="360044" y="1617256"/>
            <a:ext cx="3191256" cy="1446550"/>
          </a:xfrm>
          <a:prstGeom prst="rect">
            <a:avLst/>
          </a:prstGeom>
          <a:noFill/>
        </p:spPr>
        <p:txBody>
          <a:bodyPr wrap="square" rtlCol="0">
            <a:spAutoFit/>
          </a:bodyPr>
          <a:lstStyle/>
          <a:p>
            <a:r>
              <a:rPr lang="en-US" sz="1400" b="1" u="sng" dirty="0"/>
              <a:t>*Performance Reference:</a:t>
            </a:r>
            <a:br>
              <a:rPr lang="en-US" sz="1400" b="1" dirty="0"/>
            </a:br>
            <a:r>
              <a:rPr lang="en-US" sz="1400" b="1" dirty="0"/>
              <a:t>M5: Evacuation Plan</a:t>
            </a:r>
            <a:br>
              <a:rPr lang="en-US" sz="1400" b="1" dirty="0"/>
            </a:br>
            <a:r>
              <a:rPr lang="en-US" sz="1400" b="1" dirty="0"/>
              <a:t>M6: Local Road Safety Plan Map </a:t>
            </a:r>
            <a:br>
              <a:rPr lang="en-US" sz="1400" b="1" dirty="0"/>
            </a:br>
            <a:r>
              <a:rPr lang="en-US" sz="1400" b="1" dirty="0"/>
              <a:t>M7: VMT Screening Map</a:t>
            </a:r>
            <a:br>
              <a:rPr lang="en-US" sz="1400" b="1" dirty="0"/>
            </a:br>
            <a:r>
              <a:rPr lang="en-US" sz="1400" b="1" dirty="0"/>
              <a:t>M8: EV Charging Station Map</a:t>
            </a:r>
          </a:p>
          <a:p>
            <a:endParaRPr lang="en-US" dirty="0"/>
          </a:p>
        </p:txBody>
      </p:sp>
    </p:spTree>
    <p:extLst>
      <p:ext uri="{BB962C8B-B14F-4D97-AF65-F5344CB8AC3E}">
        <p14:creationId xmlns:p14="http://schemas.microsoft.com/office/powerpoint/2010/main" val="2830351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A6A8D-9453-C84C-685B-493105CF15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BEE9AB-E21E-D167-1C0E-867ABAD1760C}"/>
              </a:ext>
            </a:extLst>
          </p:cNvPr>
          <p:cNvSpPr>
            <a:spLocks noGrp="1"/>
          </p:cNvSpPr>
          <p:nvPr>
            <p:ph type="title"/>
          </p:nvPr>
        </p:nvSpPr>
        <p:spPr>
          <a:xfrm>
            <a:off x="723900" y="36310"/>
            <a:ext cx="11109284" cy="1752599"/>
          </a:xfrm>
        </p:spPr>
        <p:txBody>
          <a:bodyPr>
            <a:normAutofit/>
          </a:bodyPr>
          <a:lstStyle/>
          <a:p>
            <a:pPr>
              <a:lnSpc>
                <a:spcPct val="90000"/>
              </a:lnSpc>
            </a:pPr>
            <a:r>
              <a:rPr lang="en-US" sz="3200" b="1" dirty="0"/>
              <a:t>CHAPTER 7 - Goal 2 - SUSTAINABLE, ADAPTABLE, RESILIENT</a:t>
            </a:r>
            <a:br>
              <a:rPr lang="en-US" b="1" dirty="0"/>
            </a:br>
            <a:r>
              <a:rPr lang="en-US" dirty="0"/>
              <a:t>	</a:t>
            </a:r>
          </a:p>
        </p:txBody>
      </p:sp>
      <p:pic>
        <p:nvPicPr>
          <p:cNvPr id="4" name="Picture 3">
            <a:extLst>
              <a:ext uri="{FF2B5EF4-FFF2-40B4-BE49-F238E27FC236}">
                <a16:creationId xmlns:a16="http://schemas.microsoft.com/office/drawing/2014/main" id="{9D82AED0-306F-4D1B-A182-8B2775F95124}"/>
              </a:ext>
            </a:extLst>
          </p:cNvPr>
          <p:cNvPicPr>
            <a:picLocks noChangeAspect="1"/>
          </p:cNvPicPr>
          <p:nvPr/>
        </p:nvPicPr>
        <p:blipFill>
          <a:blip r:embed="rId3"/>
          <a:stretch>
            <a:fillRect/>
          </a:stretch>
        </p:blipFill>
        <p:spPr>
          <a:xfrm>
            <a:off x="358816" y="962422"/>
            <a:ext cx="11474369" cy="5505288"/>
          </a:xfrm>
          <a:prstGeom prst="rect">
            <a:avLst/>
          </a:prstGeom>
        </p:spPr>
      </p:pic>
      <p:pic>
        <p:nvPicPr>
          <p:cNvPr id="3" name="Picture 2" descr="A green and blue sign with white numbers&#10;&#10;AI-generated content may be incorrect.">
            <a:extLst>
              <a:ext uri="{FF2B5EF4-FFF2-40B4-BE49-F238E27FC236}">
                <a16:creationId xmlns:a16="http://schemas.microsoft.com/office/drawing/2014/main" id="{271A0A6A-2010-9334-71CE-D857941E515D}"/>
              </a:ext>
            </a:extLst>
          </p:cNvPr>
          <p:cNvPicPr>
            <a:picLocks noChangeAspect="1"/>
          </p:cNvPicPr>
          <p:nvPr/>
        </p:nvPicPr>
        <p:blipFill>
          <a:blip r:embed="rId4"/>
          <a:stretch>
            <a:fillRect/>
          </a:stretch>
        </p:blipFill>
        <p:spPr>
          <a:xfrm>
            <a:off x="9901083" y="6108408"/>
            <a:ext cx="2252817" cy="718604"/>
          </a:xfrm>
          <a:prstGeom prst="rect">
            <a:avLst/>
          </a:prstGeom>
        </p:spPr>
      </p:pic>
    </p:spTree>
    <p:extLst>
      <p:ext uri="{BB962C8B-B14F-4D97-AF65-F5344CB8AC3E}">
        <p14:creationId xmlns:p14="http://schemas.microsoft.com/office/powerpoint/2010/main" val="2459882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0DEC097-70F4-04FF-B09E-12401FD905E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0285AD80-16D2-B94E-4241-23A34084384D}"/>
              </a:ext>
            </a:extLst>
          </p:cNvPr>
          <p:cNvSpPr>
            <a:spLocks noGrp="1"/>
          </p:cNvSpPr>
          <p:nvPr>
            <p:ph type="title"/>
          </p:nvPr>
        </p:nvSpPr>
        <p:spPr>
          <a:xfrm>
            <a:off x="209550" y="1115786"/>
            <a:ext cx="4181474" cy="4626428"/>
          </a:xfrm>
          <a:effectLst/>
        </p:spPr>
        <p:txBody>
          <a:bodyPr anchor="ctr">
            <a:normAutofit/>
          </a:bodyPr>
          <a:lstStyle/>
          <a:p>
            <a:pPr algn="r"/>
            <a:r>
              <a:rPr lang="en-US" sz="3200" b="1" dirty="0">
                <a:solidFill>
                  <a:schemeClr val="tx1">
                    <a:lumMod val="95000"/>
                  </a:schemeClr>
                </a:solidFill>
              </a:rPr>
              <a:t>CHAPTER 8 -SURFACE TRANSPORTATION SYSTEM</a:t>
            </a:r>
            <a:br>
              <a:rPr lang="en-US" sz="2800" b="1" dirty="0">
                <a:solidFill>
                  <a:schemeClr val="tx1">
                    <a:lumMod val="95000"/>
                  </a:schemeClr>
                </a:solidFill>
              </a:rPr>
            </a:br>
            <a:r>
              <a:rPr lang="en-US" sz="2800" dirty="0">
                <a:solidFill>
                  <a:schemeClr val="tx1">
                    <a:lumMod val="95000"/>
                  </a:schemeClr>
                </a:solidFill>
              </a:rPr>
              <a:t>	</a:t>
            </a:r>
          </a:p>
        </p:txBody>
      </p:sp>
      <p:cxnSp>
        <p:nvCxnSpPr>
          <p:cNvPr id="12" name="Straight Connector 11">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7F92636-05BA-D906-3DC6-325CCC181831}"/>
              </a:ext>
            </a:extLst>
          </p:cNvPr>
          <p:cNvSpPr>
            <a:spLocks noGrp="1"/>
          </p:cNvSpPr>
          <p:nvPr>
            <p:ph idx="1"/>
          </p:nvPr>
        </p:nvSpPr>
        <p:spPr>
          <a:xfrm>
            <a:off x="4996543" y="1115786"/>
            <a:ext cx="5713790" cy="4626428"/>
          </a:xfrm>
        </p:spPr>
        <p:txBody>
          <a:bodyPr anchor="ctr">
            <a:normAutofit/>
          </a:bodyPr>
          <a:lstStyle/>
          <a:p>
            <a:pPr marL="0" indent="0">
              <a:buNone/>
            </a:pPr>
            <a:r>
              <a:rPr lang="en-US" sz="2400" b="1" dirty="0">
                <a:solidFill>
                  <a:schemeClr val="tx1">
                    <a:lumMod val="95000"/>
                  </a:schemeClr>
                </a:solidFill>
              </a:rPr>
              <a:t>GOAL 3 </a:t>
            </a:r>
          </a:p>
          <a:p>
            <a:pPr marL="0" indent="0">
              <a:buNone/>
            </a:pPr>
            <a:r>
              <a:rPr lang="en-US" sz="2400" b="1" dirty="0">
                <a:solidFill>
                  <a:schemeClr val="tx1">
                    <a:lumMod val="95000"/>
                  </a:schemeClr>
                </a:solidFill>
              </a:rPr>
              <a:t>Optimize the existing highways, streets, and roads to enhance maintenance and operations, provide necessary capacity, and improve safety for all users.</a:t>
            </a:r>
            <a:endParaRPr lang="en-US" sz="2400" dirty="0">
              <a:solidFill>
                <a:schemeClr val="tx1">
                  <a:lumMod val="95000"/>
                </a:schemeClr>
              </a:solidFill>
            </a:endParaRPr>
          </a:p>
        </p:txBody>
      </p:sp>
      <p:pic>
        <p:nvPicPr>
          <p:cNvPr id="5" name="Picture 4" descr="A green and blue sign with white numbers&#10;&#10;AI-generated content may be incorrect.">
            <a:extLst>
              <a:ext uri="{FF2B5EF4-FFF2-40B4-BE49-F238E27FC236}">
                <a16:creationId xmlns:a16="http://schemas.microsoft.com/office/drawing/2014/main" id="{E7C8A3A6-3617-B72F-2531-5B5D9387518F}"/>
              </a:ext>
            </a:extLst>
          </p:cNvPr>
          <p:cNvPicPr>
            <a:picLocks noChangeAspect="1"/>
          </p:cNvPicPr>
          <p:nvPr/>
        </p:nvPicPr>
        <p:blipFill>
          <a:blip r:embed="rId4"/>
          <a:stretch>
            <a:fillRect/>
          </a:stretch>
        </p:blipFill>
        <p:spPr>
          <a:xfrm>
            <a:off x="9901083" y="6108408"/>
            <a:ext cx="2252817" cy="718604"/>
          </a:xfrm>
          <a:prstGeom prst="rect">
            <a:avLst/>
          </a:prstGeom>
        </p:spPr>
      </p:pic>
    </p:spTree>
    <p:extLst>
      <p:ext uri="{BB962C8B-B14F-4D97-AF65-F5344CB8AC3E}">
        <p14:creationId xmlns:p14="http://schemas.microsoft.com/office/powerpoint/2010/main" val="3470732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26C67F8-E438-1D8B-34CC-EAD41136DA6E}"/>
            </a:ext>
          </a:extLst>
        </p:cNvPr>
        <p:cNvGrpSpPr/>
        <p:nvPr/>
      </p:nvGrpSpPr>
      <p:grpSpPr>
        <a:xfrm>
          <a:off x="0" y="0"/>
          <a:ext cx="0" cy="0"/>
          <a:chOff x="0" y="0"/>
          <a:chExt cx="0" cy="0"/>
        </a:xfrm>
      </p:grpSpPr>
      <p:pic>
        <p:nvPicPr>
          <p:cNvPr id="5" name="Picture 4" descr="A green and blue sign with white numbers&#10;&#10;AI-generated content may be incorrect.">
            <a:extLst>
              <a:ext uri="{FF2B5EF4-FFF2-40B4-BE49-F238E27FC236}">
                <a16:creationId xmlns:a16="http://schemas.microsoft.com/office/drawing/2014/main" id="{84A4CEF5-B8B7-D9F5-AAA2-C845868D9EEA}"/>
              </a:ext>
            </a:extLst>
          </p:cNvPr>
          <p:cNvPicPr>
            <a:picLocks noChangeAspect="1"/>
          </p:cNvPicPr>
          <p:nvPr/>
        </p:nvPicPr>
        <p:blipFill>
          <a:blip r:embed="rId4"/>
          <a:stretch>
            <a:fillRect/>
          </a:stretch>
        </p:blipFill>
        <p:spPr>
          <a:xfrm>
            <a:off x="9939183" y="6139396"/>
            <a:ext cx="2252817" cy="718604"/>
          </a:xfrm>
          <a:prstGeom prst="rect">
            <a:avLst/>
          </a:prstGeom>
        </p:spPr>
      </p:pic>
      <p:sp>
        <p:nvSpPr>
          <p:cNvPr id="6" name="Title 1">
            <a:extLst>
              <a:ext uri="{FF2B5EF4-FFF2-40B4-BE49-F238E27FC236}">
                <a16:creationId xmlns:a16="http://schemas.microsoft.com/office/drawing/2014/main" id="{E81D5BD7-4545-23AB-6D6B-44354AFE0C92}"/>
              </a:ext>
            </a:extLst>
          </p:cNvPr>
          <p:cNvSpPr>
            <a:spLocks noGrp="1"/>
          </p:cNvSpPr>
          <p:nvPr>
            <p:ph type="title"/>
          </p:nvPr>
        </p:nvSpPr>
        <p:spPr>
          <a:xfrm>
            <a:off x="835150" y="30519"/>
            <a:ext cx="11654203" cy="1752599"/>
          </a:xfrm>
        </p:spPr>
        <p:txBody>
          <a:bodyPr>
            <a:normAutofit/>
          </a:bodyPr>
          <a:lstStyle/>
          <a:p>
            <a:pPr algn="ctr">
              <a:lnSpc>
                <a:spcPct val="90000"/>
              </a:lnSpc>
            </a:pPr>
            <a:r>
              <a:rPr lang="en-US" sz="3200" b="1" dirty="0"/>
              <a:t>CHAPTER 8 - Goal 3 – SURFACE TRANSPORTATION SYSTEM</a:t>
            </a:r>
            <a:br>
              <a:rPr lang="en-US" b="1" dirty="0"/>
            </a:br>
            <a:r>
              <a:rPr lang="en-US" dirty="0"/>
              <a:t>	</a:t>
            </a:r>
          </a:p>
        </p:txBody>
      </p:sp>
      <p:graphicFrame>
        <p:nvGraphicFramePr>
          <p:cNvPr id="7" name="Table 6">
            <a:extLst>
              <a:ext uri="{FF2B5EF4-FFF2-40B4-BE49-F238E27FC236}">
                <a16:creationId xmlns:a16="http://schemas.microsoft.com/office/drawing/2014/main" id="{7CE01625-45E9-D550-8984-4ACB8362A7DC}"/>
              </a:ext>
            </a:extLst>
          </p:cNvPr>
          <p:cNvGraphicFramePr>
            <a:graphicFrameLocks noGrp="1"/>
          </p:cNvGraphicFramePr>
          <p:nvPr>
            <p:extLst>
              <p:ext uri="{D42A27DB-BD31-4B8C-83A1-F6EECF244321}">
                <p14:modId xmlns:p14="http://schemas.microsoft.com/office/powerpoint/2010/main" val="2326223793"/>
              </p:ext>
            </p:extLst>
          </p:nvPr>
        </p:nvGraphicFramePr>
        <p:xfrm>
          <a:off x="206091" y="871671"/>
          <a:ext cx="11604909" cy="5114658"/>
        </p:xfrm>
        <a:graphic>
          <a:graphicData uri="http://schemas.openxmlformats.org/drawingml/2006/table">
            <a:tbl>
              <a:tblPr firstRow="1" firstCol="1" bandRow="1">
                <a:tableStyleId>{5C22544A-7EE6-4342-B048-85BDC9FD1C3A}</a:tableStyleId>
              </a:tblPr>
              <a:tblGrid>
                <a:gridCol w="1285875">
                  <a:extLst>
                    <a:ext uri="{9D8B030D-6E8A-4147-A177-3AD203B41FA5}">
                      <a16:colId xmlns:a16="http://schemas.microsoft.com/office/drawing/2014/main" val="46553238"/>
                    </a:ext>
                  </a:extLst>
                </a:gridCol>
                <a:gridCol w="553424">
                  <a:extLst>
                    <a:ext uri="{9D8B030D-6E8A-4147-A177-3AD203B41FA5}">
                      <a16:colId xmlns:a16="http://schemas.microsoft.com/office/drawing/2014/main" val="2491553476"/>
                    </a:ext>
                  </a:extLst>
                </a:gridCol>
                <a:gridCol w="1084876">
                  <a:extLst>
                    <a:ext uri="{9D8B030D-6E8A-4147-A177-3AD203B41FA5}">
                      <a16:colId xmlns:a16="http://schemas.microsoft.com/office/drawing/2014/main" val="168855639"/>
                    </a:ext>
                  </a:extLst>
                </a:gridCol>
                <a:gridCol w="1352778">
                  <a:extLst>
                    <a:ext uri="{9D8B030D-6E8A-4147-A177-3AD203B41FA5}">
                      <a16:colId xmlns:a16="http://schemas.microsoft.com/office/drawing/2014/main" val="2716153829"/>
                    </a:ext>
                  </a:extLst>
                </a:gridCol>
                <a:gridCol w="1500092">
                  <a:extLst>
                    <a:ext uri="{9D8B030D-6E8A-4147-A177-3AD203B41FA5}">
                      <a16:colId xmlns:a16="http://schemas.microsoft.com/office/drawing/2014/main" val="4066103250"/>
                    </a:ext>
                  </a:extLst>
                </a:gridCol>
                <a:gridCol w="2979093">
                  <a:extLst>
                    <a:ext uri="{9D8B030D-6E8A-4147-A177-3AD203B41FA5}">
                      <a16:colId xmlns:a16="http://schemas.microsoft.com/office/drawing/2014/main" val="500821115"/>
                    </a:ext>
                  </a:extLst>
                </a:gridCol>
                <a:gridCol w="1802458">
                  <a:extLst>
                    <a:ext uri="{9D8B030D-6E8A-4147-A177-3AD203B41FA5}">
                      <a16:colId xmlns:a16="http://schemas.microsoft.com/office/drawing/2014/main" val="3369576759"/>
                    </a:ext>
                  </a:extLst>
                </a:gridCol>
                <a:gridCol w="1046313">
                  <a:extLst>
                    <a:ext uri="{9D8B030D-6E8A-4147-A177-3AD203B41FA5}">
                      <a16:colId xmlns:a16="http://schemas.microsoft.com/office/drawing/2014/main" val="3643753386"/>
                    </a:ext>
                  </a:extLst>
                </a:gridCol>
              </a:tblGrid>
              <a:tr h="513688">
                <a:tc rowSpan="3" gridSpan="6">
                  <a:txBody>
                    <a:bodyPr/>
                    <a:lstStyle/>
                    <a:p>
                      <a:pPr marL="0" marR="0" algn="ctr">
                        <a:buNone/>
                      </a:pPr>
                      <a:r>
                        <a:rPr lang="en-US" sz="1600" b="1" dirty="0">
                          <a:solidFill>
                            <a:schemeClr val="bg1"/>
                          </a:solidFill>
                          <a:effectLst/>
                          <a:latin typeface="Corbel" panose="020B0503020204020204" pitchFamily="34" charset="0"/>
                          <a:ea typeface="Times New Roman" panose="02020603050405020304" pitchFamily="18" charset="0"/>
                        </a:rPr>
                        <a:t>PARTIAL LIST OF PROPOSED PROJECTS AND PERFORMANCE MEASURE CONSISTENCY </a:t>
                      </a:r>
                    </a:p>
                    <a:p>
                      <a:pPr marL="0" marR="0" algn="ctr">
                        <a:buNone/>
                      </a:pPr>
                      <a:r>
                        <a:rPr lang="en-US" sz="1600" b="1" dirty="0">
                          <a:solidFill>
                            <a:schemeClr val="bg1"/>
                          </a:solidFill>
                          <a:effectLst/>
                          <a:latin typeface="Corbel" panose="020B0503020204020204" pitchFamily="34" charset="0"/>
                          <a:ea typeface="Times New Roman" panose="02020603050405020304" pitchFamily="18" charset="0"/>
                        </a:rPr>
                        <a:t>(SEE APPENDIX 2A FOR COMPREHENSIVE LIST) </a:t>
                      </a:r>
                      <a:endParaRPr lang="en-US" sz="1600" dirty="0">
                        <a:solidFill>
                          <a:schemeClr val="bg1"/>
                        </a:solidFill>
                        <a:effectLst/>
                        <a:latin typeface="Corbel" panose="020B0503020204020204" pitchFamily="34" charset="0"/>
                        <a:ea typeface="Times New Roman" panose="02020603050405020304" pitchFamily="18" charset="0"/>
                      </a:endParaRPr>
                    </a:p>
                  </a:txBody>
                  <a:tcPr marL="68580" marR="68580" marT="0" marB="0"/>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gridSpan="2">
                  <a:txBody>
                    <a:bodyPr/>
                    <a:lstStyle/>
                    <a:p>
                      <a:pPr marL="0" marR="0">
                        <a:buNone/>
                      </a:pPr>
                      <a:r>
                        <a:rPr lang="en-US" sz="1400" b="1" dirty="0">
                          <a:solidFill>
                            <a:schemeClr val="bg1"/>
                          </a:solidFill>
                          <a:effectLst/>
                          <a:latin typeface="Corbel" panose="020B0503020204020204" pitchFamily="34" charset="0"/>
                          <a:ea typeface="Times New Roman" panose="02020603050405020304" pitchFamily="18" charset="0"/>
                        </a:rPr>
                        <a:t>GOAL 3: SURFACE TRANSPORTATION </a:t>
                      </a:r>
                      <a:br>
                        <a:rPr lang="en-US" sz="1400" b="1" dirty="0">
                          <a:solidFill>
                            <a:schemeClr val="bg1"/>
                          </a:solidFill>
                          <a:effectLst/>
                          <a:latin typeface="Corbel" panose="020B0503020204020204" pitchFamily="34" charset="0"/>
                          <a:ea typeface="Times New Roman" panose="02020603050405020304" pitchFamily="18" charset="0"/>
                        </a:rPr>
                      </a:br>
                      <a:r>
                        <a:rPr lang="en-US" sz="1400" b="1" dirty="0">
                          <a:solidFill>
                            <a:schemeClr val="bg1"/>
                          </a:solidFill>
                          <a:effectLst/>
                          <a:latin typeface="Corbel" panose="020B0503020204020204" pitchFamily="34" charset="0"/>
                          <a:ea typeface="Times New Roman" panose="02020603050405020304" pitchFamily="18" charset="0"/>
                        </a:rPr>
                        <a:t>                SYSTEM</a:t>
                      </a:r>
                      <a:endParaRPr lang="en-US" sz="1400" dirty="0">
                        <a:solidFill>
                          <a:schemeClr val="bg1"/>
                        </a:solidFill>
                        <a:effectLst/>
                        <a:latin typeface="Corbel" panose="020B0503020204020204" pitchFamily="34"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752590656"/>
                  </a:ext>
                </a:extLst>
              </a:tr>
              <a:tr h="342459">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pPr marL="0" marR="0" algn="ctr">
                        <a:buNone/>
                      </a:pPr>
                      <a:r>
                        <a:rPr lang="en-US" sz="1100" b="1" dirty="0">
                          <a:solidFill>
                            <a:srgbClr val="000000"/>
                          </a:solidFill>
                          <a:effectLst/>
                          <a:latin typeface="Corbel" panose="020B0503020204020204" pitchFamily="34" charset="0"/>
                          <a:ea typeface="Times New Roman" panose="02020603050405020304" pitchFamily="18" charset="0"/>
                        </a:rPr>
                        <a:t>Proposed Project Performance Criteria</a:t>
                      </a:r>
                      <a:endParaRPr lang="en-US" sz="1100" dirty="0">
                        <a:effectLst/>
                        <a:latin typeface="Corbel" panose="020B0503020204020204" pitchFamily="34" charset="0"/>
                        <a:ea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938814699"/>
                  </a:ext>
                </a:extLst>
              </a:tr>
              <a:tr h="1096652">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buNone/>
                      </a:pPr>
                      <a:r>
                        <a:rPr lang="en-US" sz="1100" b="1" dirty="0">
                          <a:solidFill>
                            <a:srgbClr val="000000"/>
                          </a:solidFill>
                          <a:effectLst/>
                          <a:latin typeface="Corbel" panose="020B0503020204020204" pitchFamily="34" charset="0"/>
                          <a:ea typeface="Times New Roman" panose="02020603050405020304" pitchFamily="18" charset="0"/>
                        </a:rPr>
                        <a:t>3.1 Fix it first – Project focuses on maintenance or remediation of existing infrastructure deficiencies (new roadways would not qualify).</a:t>
                      </a:r>
                      <a:endParaRPr lang="en-US" sz="1100" dirty="0">
                        <a:effectLst/>
                        <a:latin typeface="Corbel" panose="020B0503020204020204" pitchFamily="34" charset="0"/>
                        <a:ea typeface="Times New Roman" panose="02020603050405020304" pitchFamily="18" charset="0"/>
                      </a:endParaRPr>
                    </a:p>
                  </a:txBody>
                  <a:tcPr marL="68580" marR="68580" marT="0" marB="0"/>
                </a:tc>
                <a:tc>
                  <a:txBody>
                    <a:bodyPr/>
                    <a:lstStyle/>
                    <a:p>
                      <a:pPr marL="0" marR="0">
                        <a:buNone/>
                      </a:pPr>
                      <a:r>
                        <a:rPr lang="en-US" sz="1100" b="1" dirty="0">
                          <a:solidFill>
                            <a:srgbClr val="000000"/>
                          </a:solidFill>
                          <a:effectLst/>
                          <a:latin typeface="Corbel" panose="020B0503020204020204" pitchFamily="34" charset="0"/>
                          <a:ea typeface="Times New Roman" panose="02020603050405020304" pitchFamily="18" charset="0"/>
                        </a:rPr>
                        <a:t>3.2 Optimization of interchanges.</a:t>
                      </a:r>
                      <a:endParaRPr lang="en-US" sz="1100" dirty="0">
                        <a:effectLst/>
                        <a:latin typeface="Corbel" panose="020B0503020204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2155191749"/>
                  </a:ext>
                </a:extLst>
              </a:tr>
              <a:tr h="0">
                <a:tc gridSpan="6">
                  <a:txBody>
                    <a:bodyPr/>
                    <a:lstStyle/>
                    <a:p>
                      <a:pPr marL="0" marR="0">
                        <a:buNone/>
                      </a:pPr>
                      <a:r>
                        <a:rPr lang="en-US" sz="1100" dirty="0">
                          <a:solidFill>
                            <a:srgbClr val="000000"/>
                          </a:solidFill>
                          <a:effectLst/>
                          <a:latin typeface="Corbel" panose="020B0503020204020204" pitchFamily="34" charset="0"/>
                          <a:ea typeface="Times New Roman" panose="02020603050405020304" pitchFamily="18" charset="0"/>
                        </a:rPr>
                        <a:t> </a:t>
                      </a:r>
                      <a:endParaRPr lang="en-US" sz="1100" dirty="0">
                        <a:effectLst/>
                        <a:latin typeface="Corbel" panose="020B0503020204020204" pitchFamily="34"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buNone/>
                      </a:pPr>
                      <a:r>
                        <a:rPr lang="en-US" sz="1100" b="1" dirty="0">
                          <a:solidFill>
                            <a:srgbClr val="000000"/>
                          </a:solidFill>
                          <a:effectLst/>
                          <a:latin typeface="Corbel" panose="020B0503020204020204" pitchFamily="34" charset="0"/>
                          <a:ea typeface="Times New Roman" panose="02020603050405020304" pitchFamily="18" charset="0"/>
                        </a:rPr>
                        <a:t>Performance Reference*</a:t>
                      </a:r>
                      <a:endParaRPr lang="en-US" sz="1100" dirty="0">
                        <a:effectLst/>
                        <a:latin typeface="Corbel" panose="020B0503020204020204" pitchFamily="34"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727461003"/>
                  </a:ext>
                </a:extLst>
              </a:tr>
              <a:tr h="171229">
                <a:tc>
                  <a:txBody>
                    <a:bodyPr/>
                    <a:lstStyle/>
                    <a:p>
                      <a:pPr marL="0" marR="0" algn="just">
                        <a:buNone/>
                      </a:pPr>
                      <a:r>
                        <a:rPr lang="en-US" sz="1100" b="1" dirty="0">
                          <a:solidFill>
                            <a:srgbClr val="000000"/>
                          </a:solidFill>
                          <a:effectLst/>
                          <a:latin typeface="Corbel" panose="020B0503020204020204" pitchFamily="34" charset="0"/>
                          <a:ea typeface="Times New Roman" panose="02020603050405020304" pitchFamily="18" charset="0"/>
                        </a:rPr>
                        <a:t>Lead Agency</a:t>
                      </a:r>
                      <a:endParaRPr lang="en-US" sz="1100" dirty="0">
                        <a:effectLst/>
                        <a:latin typeface="Corbel" panose="020B0503020204020204" pitchFamily="34" charset="0"/>
                        <a:ea typeface="Times New Roman" panose="02020603050405020304" pitchFamily="18" charset="0"/>
                      </a:endParaRPr>
                    </a:p>
                  </a:txBody>
                  <a:tcPr marL="68580" marR="68580" marT="0" marB="0" anchor="ctr"/>
                </a:tc>
                <a:tc>
                  <a:txBody>
                    <a:bodyPr/>
                    <a:lstStyle/>
                    <a:p>
                      <a:pPr marL="0" marR="0" algn="just">
                        <a:buNone/>
                      </a:pPr>
                      <a:r>
                        <a:rPr lang="en-US" sz="1100" b="1" dirty="0">
                          <a:solidFill>
                            <a:srgbClr val="000000"/>
                          </a:solidFill>
                          <a:effectLst/>
                          <a:latin typeface="Corbel" panose="020B0503020204020204" pitchFamily="34" charset="0"/>
                          <a:ea typeface="Times New Roman" panose="02020603050405020304" pitchFamily="18" charset="0"/>
                        </a:rPr>
                        <a:t>Year</a:t>
                      </a:r>
                      <a:endParaRPr lang="en-US" sz="1100" dirty="0">
                        <a:effectLst/>
                        <a:latin typeface="Corbel" panose="020B0503020204020204" pitchFamily="34" charset="0"/>
                        <a:ea typeface="Times New Roman" panose="02020603050405020304" pitchFamily="18" charset="0"/>
                      </a:endParaRPr>
                    </a:p>
                  </a:txBody>
                  <a:tcPr marL="68580" marR="68580" marT="0" marB="0" anchor="ctr"/>
                </a:tc>
                <a:tc>
                  <a:txBody>
                    <a:bodyPr/>
                    <a:lstStyle/>
                    <a:p>
                      <a:pPr marL="0" marR="0" algn="just">
                        <a:buNone/>
                      </a:pPr>
                      <a:r>
                        <a:rPr lang="en-US" sz="1100" b="1" dirty="0">
                          <a:solidFill>
                            <a:srgbClr val="000000"/>
                          </a:solidFill>
                          <a:effectLst/>
                          <a:latin typeface="Corbel" panose="020B0503020204020204" pitchFamily="34" charset="0"/>
                          <a:ea typeface="Times New Roman" panose="02020603050405020304" pitchFamily="18" charset="0"/>
                        </a:rPr>
                        <a:t>MapID</a:t>
                      </a:r>
                      <a:endParaRPr lang="en-US" sz="1100" dirty="0">
                        <a:effectLst/>
                        <a:latin typeface="Corbel" panose="020B0503020204020204" pitchFamily="34" charset="0"/>
                        <a:ea typeface="Times New Roman" panose="02020603050405020304" pitchFamily="18" charset="0"/>
                      </a:endParaRPr>
                    </a:p>
                  </a:txBody>
                  <a:tcPr marL="68580" marR="68580" marT="0" marB="0" anchor="ctr"/>
                </a:tc>
                <a:tc>
                  <a:txBody>
                    <a:bodyPr/>
                    <a:lstStyle/>
                    <a:p>
                      <a:pPr marL="0" marR="0" algn="l">
                        <a:buNone/>
                      </a:pPr>
                      <a:r>
                        <a:rPr lang="en-US" sz="1100" b="1" dirty="0">
                          <a:solidFill>
                            <a:srgbClr val="000000"/>
                          </a:solidFill>
                          <a:effectLst/>
                          <a:latin typeface="Corbel" panose="020B0503020204020204" pitchFamily="34" charset="0"/>
                          <a:ea typeface="Times New Roman" panose="02020603050405020304" pitchFamily="18" charset="0"/>
                        </a:rPr>
                        <a:t>Project Type Category</a:t>
                      </a:r>
                      <a:endParaRPr lang="en-US" sz="1100" dirty="0">
                        <a:effectLst/>
                        <a:latin typeface="Corbel" panose="020B0503020204020204" pitchFamily="34" charset="0"/>
                        <a:ea typeface="Times New Roman" panose="02020603050405020304" pitchFamily="18" charset="0"/>
                      </a:endParaRPr>
                    </a:p>
                  </a:txBody>
                  <a:tcPr marL="68580" marR="68580" marT="0" marB="0" anchor="ctr"/>
                </a:tc>
                <a:tc>
                  <a:txBody>
                    <a:bodyPr/>
                    <a:lstStyle/>
                    <a:p>
                      <a:pPr marL="0" marR="0" algn="just">
                        <a:buNone/>
                      </a:pPr>
                      <a:r>
                        <a:rPr lang="en-US" sz="1100" b="1" dirty="0">
                          <a:solidFill>
                            <a:srgbClr val="000000"/>
                          </a:solidFill>
                          <a:effectLst/>
                          <a:latin typeface="Corbel" panose="020B0503020204020204" pitchFamily="34" charset="0"/>
                          <a:ea typeface="Times New Roman" panose="02020603050405020304" pitchFamily="18" charset="0"/>
                        </a:rPr>
                        <a:t>Title</a:t>
                      </a:r>
                      <a:endParaRPr lang="en-US" sz="1100" dirty="0">
                        <a:effectLst/>
                        <a:latin typeface="Corbel" panose="020B0503020204020204" pitchFamily="34" charset="0"/>
                        <a:ea typeface="Times New Roman" panose="02020603050405020304" pitchFamily="18" charset="0"/>
                      </a:endParaRPr>
                    </a:p>
                  </a:txBody>
                  <a:tcPr marL="68580" marR="68580" marT="0" marB="0" anchor="ctr"/>
                </a:tc>
                <a:tc>
                  <a:txBody>
                    <a:bodyPr/>
                    <a:lstStyle/>
                    <a:p>
                      <a:pPr marL="0" marR="0" algn="just">
                        <a:buNone/>
                      </a:pPr>
                      <a:r>
                        <a:rPr lang="en-US" sz="1100" b="1" dirty="0">
                          <a:solidFill>
                            <a:srgbClr val="000000"/>
                          </a:solidFill>
                          <a:effectLst/>
                          <a:latin typeface="Corbel" panose="020B0503020204020204" pitchFamily="34" charset="0"/>
                          <a:ea typeface="Times New Roman" panose="02020603050405020304" pitchFamily="18" charset="0"/>
                        </a:rPr>
                        <a:t>Description</a:t>
                      </a:r>
                      <a:endParaRPr lang="en-US" sz="1100" dirty="0">
                        <a:effectLst/>
                        <a:latin typeface="Corbel" panose="020B0503020204020204" pitchFamily="34" charset="0"/>
                        <a:ea typeface="Times New Roman" panose="02020603050405020304" pitchFamily="18" charset="0"/>
                      </a:endParaRPr>
                    </a:p>
                  </a:txBody>
                  <a:tcPr marL="68580" marR="68580" marT="0" marB="0" anchor="ctr"/>
                </a:tc>
                <a:tc>
                  <a:txBody>
                    <a:bodyPr/>
                    <a:lstStyle/>
                    <a:p>
                      <a:pPr marL="0" marR="0" algn="ctr">
                        <a:buNone/>
                      </a:pPr>
                      <a:endParaRPr lang="en-US" sz="1100" dirty="0">
                        <a:effectLst/>
                        <a:highlight>
                          <a:srgbClr val="FFFF00"/>
                        </a:highlight>
                        <a:latin typeface="Corbel" panose="020B0503020204020204" pitchFamily="34" charset="0"/>
                        <a:ea typeface="Times New Roman" panose="02020603050405020304" pitchFamily="18" charset="0"/>
                      </a:endParaRPr>
                    </a:p>
                  </a:txBody>
                  <a:tcPr marL="68580" marR="68580" marT="0" marB="0" anchor="ctr"/>
                </a:tc>
                <a:tc>
                  <a:txBody>
                    <a:bodyPr/>
                    <a:lstStyle/>
                    <a:p>
                      <a:pPr marL="0" marR="0" algn="ctr">
                        <a:buNone/>
                      </a:pPr>
                      <a:endParaRPr lang="en-US" sz="1100" dirty="0">
                        <a:effectLst/>
                        <a:highlight>
                          <a:srgbClr val="FFFF00"/>
                        </a:highlight>
                        <a:latin typeface="Corbel" panose="020B0503020204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3511350284"/>
                  </a:ext>
                </a:extLst>
              </a:tr>
              <a:tr h="856147">
                <a:tc>
                  <a:txBody>
                    <a:bodyPr/>
                    <a:lstStyle/>
                    <a:p>
                      <a:pPr marL="0" marR="0">
                        <a:buNone/>
                      </a:pPr>
                      <a:r>
                        <a:rPr lang="en-US" sz="1100" dirty="0">
                          <a:effectLst/>
                          <a:latin typeface="Corbel" panose="020B0503020204020204" pitchFamily="34" charset="0"/>
                          <a:ea typeface="Times New Roman" panose="02020603050405020304" pitchFamily="18" charset="0"/>
                        </a:rPr>
                        <a:t>El Dorado County</a:t>
                      </a:r>
                    </a:p>
                  </a:txBody>
                  <a:tcPr marL="68580" marR="68580" marT="0" marB="0" anchor="ctr"/>
                </a:tc>
                <a:tc>
                  <a:txBody>
                    <a:bodyPr/>
                    <a:lstStyle/>
                    <a:p>
                      <a:pPr marL="0" marR="0">
                        <a:buNone/>
                      </a:pPr>
                      <a:r>
                        <a:rPr lang="en-US" sz="1100" b="1" dirty="0">
                          <a:effectLst/>
                          <a:latin typeface="Corbel" panose="020B0503020204020204" pitchFamily="34" charset="0"/>
                          <a:ea typeface="Times New Roman" panose="02020603050405020304" pitchFamily="18" charset="0"/>
                        </a:rPr>
                        <a:t>2025-2035</a:t>
                      </a:r>
                    </a:p>
                  </a:txBody>
                  <a:tcPr marL="68580" marR="68580" marT="0" marB="0" anchor="ctr"/>
                </a:tc>
                <a:tc>
                  <a:txBody>
                    <a:bodyPr/>
                    <a:lstStyle/>
                    <a:p>
                      <a:pPr marL="0" marR="0" algn="ctr">
                        <a:buNone/>
                      </a:pPr>
                      <a:r>
                        <a:rPr lang="en-US" sz="1100" b="1" dirty="0">
                          <a:effectLst/>
                          <a:latin typeface="Corbel" panose="020B0503020204020204" pitchFamily="34" charset="0"/>
                          <a:ea typeface="Times New Roman" panose="02020603050405020304" pitchFamily="18" charset="0"/>
                        </a:rPr>
                        <a:t>35</a:t>
                      </a:r>
                    </a:p>
                  </a:txBody>
                  <a:tcPr marL="68580" marR="68580" marT="0" marB="0" anchor="ctr"/>
                </a:tc>
                <a:tc>
                  <a:txBody>
                    <a:bodyPr/>
                    <a:lstStyle/>
                    <a:p>
                      <a:pPr marL="0" marR="0">
                        <a:buNone/>
                      </a:pPr>
                      <a:r>
                        <a:rPr lang="en-US" sz="1100" b="1" dirty="0">
                          <a:solidFill>
                            <a:srgbClr val="000000"/>
                          </a:solidFill>
                          <a:effectLst/>
                          <a:latin typeface="Corbel" panose="020B0503020204020204" pitchFamily="34" charset="0"/>
                          <a:ea typeface="Times New Roman" panose="02020603050405020304" pitchFamily="18" charset="0"/>
                        </a:rPr>
                        <a:t>B- Road &amp; Highway Capacity</a:t>
                      </a:r>
                      <a:endParaRPr lang="en-US" sz="1100" b="1" dirty="0">
                        <a:effectLst/>
                        <a:latin typeface="Corbel" panose="020B0503020204020204" pitchFamily="34" charset="0"/>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Corbel" panose="020B0503020204020204" pitchFamily="34" charset="0"/>
                          <a:ea typeface="Times New Roman" panose="02020603050405020304" pitchFamily="18" charset="0"/>
                        </a:rPr>
                        <a:t>US 50/El Dorado Hills Blvd Interchange Phase 2B - Eastbound Ramps</a:t>
                      </a:r>
                      <a:endParaRPr lang="en-US" sz="1100" b="1" dirty="0">
                        <a:effectLst/>
                        <a:latin typeface="Corbel" panose="020B0503020204020204" pitchFamily="34" charset="0"/>
                        <a:ea typeface="Times New Roman" panose="02020603050405020304" pitchFamily="18" charset="0"/>
                      </a:endParaRPr>
                    </a:p>
                  </a:txBody>
                  <a:tcPr marL="68580" marR="68580" marT="0" marB="0" anchor="ctr"/>
                </a:tc>
                <a:tc>
                  <a:txBody>
                    <a:bodyPr/>
                    <a:lstStyle/>
                    <a:p>
                      <a:pPr marL="0" marR="0">
                        <a:buNone/>
                      </a:pPr>
                      <a:r>
                        <a:rPr lang="en-US" sz="1100" b="1" dirty="0">
                          <a:effectLst/>
                          <a:latin typeface="Corbel" panose="020B0503020204020204" pitchFamily="34" charset="0"/>
                          <a:ea typeface="Times New Roman" panose="02020603050405020304" pitchFamily="18" charset="0"/>
                        </a:rPr>
                        <a:t>Realign approx. 1/4 mile of Durock Rd to South Shingle Road/Sunset Ln and signalize new intersection. Durock Rd will be two through lanes with turn pockets at the intersection. </a:t>
                      </a:r>
                    </a:p>
                  </a:txBody>
                  <a:tcPr marL="68580" marR="68580" marT="0" marB="0"/>
                </a:tc>
                <a:tc>
                  <a:txBody>
                    <a:bodyPr/>
                    <a:lstStyle/>
                    <a:p>
                      <a:pPr marL="0" marR="0" algn="ctr">
                        <a:buNone/>
                      </a:pPr>
                      <a:r>
                        <a:rPr lang="en-US" sz="1100" b="1" dirty="0">
                          <a:solidFill>
                            <a:srgbClr val="000000"/>
                          </a:solidFill>
                          <a:effectLst/>
                          <a:latin typeface="Corbel" panose="020B0503020204020204" pitchFamily="34" charset="0"/>
                          <a:ea typeface="Times New Roman" panose="02020603050405020304" pitchFamily="18" charset="0"/>
                        </a:rPr>
                        <a:t>No</a:t>
                      </a:r>
                      <a:endParaRPr lang="en-US" sz="1100" b="1" dirty="0">
                        <a:effectLst/>
                        <a:latin typeface="Corbel" panose="020B0503020204020204" pitchFamily="34" charset="0"/>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Corbel" panose="020B0503020204020204" pitchFamily="34" charset="0"/>
                          <a:ea typeface="Times New Roman" panose="02020603050405020304" pitchFamily="18" charset="0"/>
                        </a:rPr>
                        <a:t>Yes</a:t>
                      </a:r>
                      <a:endParaRPr lang="en-US" sz="1100" b="1" dirty="0">
                        <a:effectLst/>
                        <a:latin typeface="Corbel" panose="020B0503020204020204" pitchFamily="34" charset="0"/>
                        <a:ea typeface="Times New Roman" panose="02020603050405020304" pitchFamily="18" charset="0"/>
                      </a:endParaRPr>
                    </a:p>
                    <a:p>
                      <a:pPr marL="0" marR="0" algn="ctr">
                        <a:buNone/>
                      </a:pPr>
                      <a:r>
                        <a:rPr lang="en-US" sz="1100" b="1" dirty="0">
                          <a:effectLst/>
                          <a:latin typeface="Corbel" panose="020B0503020204020204" pitchFamily="34" charset="0"/>
                          <a:ea typeface="Times New Roman" panose="02020603050405020304" pitchFamily="18" charset="0"/>
                        </a:rPr>
                        <a:t> </a:t>
                      </a:r>
                    </a:p>
                  </a:txBody>
                  <a:tcPr marL="68580" marR="68580" marT="0" marB="0" anchor="ctr"/>
                </a:tc>
                <a:extLst>
                  <a:ext uri="{0D108BD9-81ED-4DB2-BD59-A6C34878D82A}">
                    <a16:rowId xmlns:a16="http://schemas.microsoft.com/office/drawing/2014/main" val="3278765317"/>
                  </a:ext>
                </a:extLst>
              </a:tr>
              <a:tr h="1542485">
                <a:tc>
                  <a:txBody>
                    <a:bodyPr/>
                    <a:lstStyle/>
                    <a:p>
                      <a:pPr marL="0" marR="0">
                        <a:buNone/>
                      </a:pPr>
                      <a:r>
                        <a:rPr lang="en-US" sz="1100" dirty="0">
                          <a:effectLst/>
                          <a:latin typeface="Corbel" panose="020B0503020204020204" pitchFamily="34" charset="0"/>
                          <a:ea typeface="Times New Roman" panose="02020603050405020304" pitchFamily="18" charset="0"/>
                        </a:rPr>
                        <a:t>El Dorado County</a:t>
                      </a:r>
                    </a:p>
                  </a:txBody>
                  <a:tcPr marL="68580" marR="68580" marT="0" marB="0" anchor="ctr"/>
                </a:tc>
                <a:tc>
                  <a:txBody>
                    <a:bodyPr/>
                    <a:lstStyle/>
                    <a:p>
                      <a:pPr marL="0" marR="0">
                        <a:buNone/>
                      </a:pPr>
                      <a:r>
                        <a:rPr lang="en-US" sz="1100" b="1" dirty="0">
                          <a:effectLst/>
                          <a:latin typeface="Corbel" panose="020B0503020204020204" pitchFamily="34" charset="0"/>
                          <a:ea typeface="Times New Roman" panose="02020603050405020304" pitchFamily="18" charset="0"/>
                        </a:rPr>
                        <a:t>2025-2035</a:t>
                      </a:r>
                    </a:p>
                  </a:txBody>
                  <a:tcPr marL="68580" marR="68580" marT="0" marB="0" anchor="ctr"/>
                </a:tc>
                <a:tc>
                  <a:txBody>
                    <a:bodyPr/>
                    <a:lstStyle/>
                    <a:p>
                      <a:pPr marL="0" marR="0" algn="ctr">
                        <a:buNone/>
                      </a:pPr>
                      <a:r>
                        <a:rPr lang="en-US" sz="1100" b="1" dirty="0">
                          <a:effectLst/>
                          <a:latin typeface="Corbel" panose="020B0503020204020204" pitchFamily="34" charset="0"/>
                          <a:ea typeface="Times New Roman" panose="02020603050405020304" pitchFamily="18" charset="0"/>
                        </a:rPr>
                        <a:t>36</a:t>
                      </a:r>
                    </a:p>
                  </a:txBody>
                  <a:tcPr marL="68580" marR="68580" marT="0" marB="0" anchor="ctr"/>
                </a:tc>
                <a:tc>
                  <a:txBody>
                    <a:bodyPr/>
                    <a:lstStyle/>
                    <a:p>
                      <a:pPr marL="0" marR="0">
                        <a:buNone/>
                      </a:pPr>
                      <a:r>
                        <a:rPr lang="en-US" sz="1100" b="1" dirty="0">
                          <a:solidFill>
                            <a:srgbClr val="000000"/>
                          </a:solidFill>
                          <a:effectLst/>
                          <a:latin typeface="Corbel" panose="020B0503020204020204" pitchFamily="34" charset="0"/>
                          <a:ea typeface="Times New Roman" panose="02020603050405020304" pitchFamily="18" charset="0"/>
                        </a:rPr>
                        <a:t>B- Road &amp; Highway Capacity</a:t>
                      </a:r>
                      <a:endParaRPr lang="en-US" sz="1100" b="1" dirty="0">
                        <a:effectLst/>
                        <a:latin typeface="Corbel" panose="020B0503020204020204" pitchFamily="34" charset="0"/>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Corbel" panose="020B0503020204020204" pitchFamily="34" charset="0"/>
                          <a:ea typeface="Times New Roman" panose="02020603050405020304" pitchFamily="18" charset="0"/>
                        </a:rPr>
                        <a:t>US 50/ Ponderosa Rd Durock Rd/So. Shingle Rd Interchange Improvements </a:t>
                      </a:r>
                      <a:endParaRPr lang="en-US" sz="1100" b="1" dirty="0">
                        <a:effectLst/>
                        <a:latin typeface="Corbel" panose="020B0503020204020204" pitchFamily="34" charset="0"/>
                        <a:ea typeface="Times New Roman" panose="02020603050405020304" pitchFamily="18" charset="0"/>
                      </a:endParaRPr>
                    </a:p>
                  </a:txBody>
                  <a:tcPr marL="68580" marR="68580" marT="0" marB="0" anchor="ctr"/>
                </a:tc>
                <a:tc>
                  <a:txBody>
                    <a:bodyPr/>
                    <a:lstStyle/>
                    <a:p>
                      <a:pPr marL="0" marR="0">
                        <a:buNone/>
                      </a:pPr>
                      <a:r>
                        <a:rPr lang="en-US" sz="1000" b="1" dirty="0">
                          <a:solidFill>
                            <a:srgbClr val="000000"/>
                          </a:solidFill>
                          <a:effectLst/>
                          <a:latin typeface="Corbel" panose="020B0503020204020204" pitchFamily="34" charset="0"/>
                          <a:ea typeface="Times New Roman" panose="02020603050405020304" pitchFamily="18" charset="0"/>
                        </a:rPr>
                        <a:t>Includes construction of the first phase to realign approximately ¼ mile of Durock Rd to South Shingle Rd/Sunset Ln and signalize the new intersection. Durock Rd will be two through lanes with turn pockets at the intersection. The first phase will also realign approx. ¼ mile of N. Shingle Rd about 600ft. north at Ponderosa Rd; realign the WB off-ramp to align with Wild Chaparral Dr. and signalize the new intersection. Realigned N. Shingle Rd will be two through lanes with turn pockets at the intersection. </a:t>
                      </a:r>
                    </a:p>
                  </a:txBody>
                  <a:tcPr marL="68580" marR="68580" marT="0" marB="0"/>
                </a:tc>
                <a:tc>
                  <a:txBody>
                    <a:bodyPr/>
                    <a:lstStyle/>
                    <a:p>
                      <a:pPr marL="0" marR="0" algn="ctr">
                        <a:buNone/>
                      </a:pPr>
                      <a:r>
                        <a:rPr lang="en-US" sz="1100" b="1" dirty="0">
                          <a:solidFill>
                            <a:srgbClr val="000000"/>
                          </a:solidFill>
                          <a:effectLst/>
                          <a:latin typeface="Corbel" panose="020B0503020204020204" pitchFamily="34" charset="0"/>
                          <a:ea typeface="Times New Roman" panose="02020603050405020304" pitchFamily="18" charset="0"/>
                        </a:rPr>
                        <a:t>No</a:t>
                      </a:r>
                      <a:endParaRPr lang="en-US" sz="1100" b="1" dirty="0">
                        <a:effectLst/>
                        <a:latin typeface="Corbel" panose="020B0503020204020204" pitchFamily="34" charset="0"/>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Corbel" panose="020B0503020204020204" pitchFamily="34" charset="0"/>
                          <a:ea typeface="Times New Roman" panose="02020603050405020304" pitchFamily="18" charset="0"/>
                        </a:rPr>
                        <a:t>Yes</a:t>
                      </a:r>
                      <a:endParaRPr lang="en-US" sz="1100" b="1" dirty="0">
                        <a:effectLst/>
                        <a:latin typeface="Corbel" panose="020B0503020204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1450415486"/>
                  </a:ext>
                </a:extLst>
              </a:tr>
            </a:tbl>
          </a:graphicData>
        </a:graphic>
      </p:graphicFrame>
      <p:sp>
        <p:nvSpPr>
          <p:cNvPr id="9" name="TextBox 8">
            <a:extLst>
              <a:ext uri="{FF2B5EF4-FFF2-40B4-BE49-F238E27FC236}">
                <a16:creationId xmlns:a16="http://schemas.microsoft.com/office/drawing/2014/main" id="{49B4F835-8A42-B13A-9846-EC6BE65E44C2}"/>
              </a:ext>
            </a:extLst>
          </p:cNvPr>
          <p:cNvSpPr txBox="1"/>
          <p:nvPr/>
        </p:nvSpPr>
        <p:spPr>
          <a:xfrm>
            <a:off x="295275" y="2138118"/>
            <a:ext cx="3028950" cy="646331"/>
          </a:xfrm>
          <a:prstGeom prst="rect">
            <a:avLst/>
          </a:prstGeom>
          <a:noFill/>
        </p:spPr>
        <p:txBody>
          <a:bodyPr wrap="square" rtlCol="0">
            <a:spAutoFit/>
          </a:bodyPr>
          <a:lstStyle/>
          <a:p>
            <a:r>
              <a:rPr lang="en-US" b="1" u="sng" dirty="0"/>
              <a:t>*Performance Reference: </a:t>
            </a:r>
            <a:br>
              <a:rPr lang="en-US" dirty="0"/>
            </a:br>
            <a:r>
              <a:rPr lang="en-US" b="1" dirty="0"/>
              <a:t>None</a:t>
            </a:r>
          </a:p>
        </p:txBody>
      </p:sp>
    </p:spTree>
    <p:extLst>
      <p:ext uri="{BB962C8B-B14F-4D97-AF65-F5344CB8AC3E}">
        <p14:creationId xmlns:p14="http://schemas.microsoft.com/office/powerpoint/2010/main" val="745298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D150C-733A-1528-B477-53F4E5818A3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331D65B-5604-2BC8-369F-C5E5A0D4E55E}"/>
              </a:ext>
            </a:extLst>
          </p:cNvPr>
          <p:cNvPicPr>
            <a:picLocks noChangeAspect="1"/>
          </p:cNvPicPr>
          <p:nvPr/>
        </p:nvPicPr>
        <p:blipFill>
          <a:blip r:embed="rId3"/>
          <a:stretch>
            <a:fillRect/>
          </a:stretch>
        </p:blipFill>
        <p:spPr>
          <a:xfrm>
            <a:off x="306584" y="1078392"/>
            <a:ext cx="11578831" cy="5593785"/>
          </a:xfrm>
          <a:prstGeom prst="rect">
            <a:avLst/>
          </a:prstGeom>
        </p:spPr>
      </p:pic>
      <p:sp>
        <p:nvSpPr>
          <p:cNvPr id="8" name="Title 1">
            <a:extLst>
              <a:ext uri="{FF2B5EF4-FFF2-40B4-BE49-F238E27FC236}">
                <a16:creationId xmlns:a16="http://schemas.microsoft.com/office/drawing/2014/main" id="{489BA577-ECA1-54E3-448C-2F6230D13B61}"/>
              </a:ext>
            </a:extLst>
          </p:cNvPr>
          <p:cNvSpPr>
            <a:spLocks noGrp="1"/>
          </p:cNvSpPr>
          <p:nvPr>
            <p:ph type="title"/>
          </p:nvPr>
        </p:nvSpPr>
        <p:spPr>
          <a:xfrm>
            <a:off x="504824" y="36310"/>
            <a:ext cx="11578831" cy="1752599"/>
          </a:xfrm>
        </p:spPr>
        <p:txBody>
          <a:bodyPr>
            <a:normAutofit/>
          </a:bodyPr>
          <a:lstStyle/>
          <a:p>
            <a:pPr>
              <a:lnSpc>
                <a:spcPct val="90000"/>
              </a:lnSpc>
            </a:pPr>
            <a:r>
              <a:rPr lang="en-US" sz="3200" b="1" dirty="0"/>
              <a:t>CHAPTER 8 - Goal 3 - SURFACE TRANSPORTATION SYSTEM</a:t>
            </a:r>
            <a:br>
              <a:rPr lang="en-US" b="1" dirty="0"/>
            </a:br>
            <a:r>
              <a:rPr lang="en-US" dirty="0"/>
              <a:t>	</a:t>
            </a:r>
          </a:p>
        </p:txBody>
      </p:sp>
      <p:pic>
        <p:nvPicPr>
          <p:cNvPr id="9" name="Picture 8" descr="A green and blue sign with white numbers&#10;&#10;AI-generated content may be incorrect.">
            <a:extLst>
              <a:ext uri="{FF2B5EF4-FFF2-40B4-BE49-F238E27FC236}">
                <a16:creationId xmlns:a16="http://schemas.microsoft.com/office/drawing/2014/main" id="{16E18E99-B695-3134-E114-BE640E5A9BC4}"/>
              </a:ext>
            </a:extLst>
          </p:cNvPr>
          <p:cNvPicPr>
            <a:picLocks noChangeAspect="1"/>
          </p:cNvPicPr>
          <p:nvPr/>
        </p:nvPicPr>
        <p:blipFill>
          <a:blip r:embed="rId4"/>
          <a:stretch>
            <a:fillRect/>
          </a:stretch>
        </p:blipFill>
        <p:spPr>
          <a:xfrm>
            <a:off x="9939183" y="6139396"/>
            <a:ext cx="2252817" cy="718604"/>
          </a:xfrm>
          <a:prstGeom prst="rect">
            <a:avLst/>
          </a:prstGeom>
        </p:spPr>
      </p:pic>
    </p:spTree>
    <p:extLst>
      <p:ext uri="{BB962C8B-B14F-4D97-AF65-F5344CB8AC3E}">
        <p14:creationId xmlns:p14="http://schemas.microsoft.com/office/powerpoint/2010/main" val="780719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421A494-AB40-68B9-02E0-101E55F0BE6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EDC5EB96-B462-CA5D-E6B8-58D5687C1760}"/>
              </a:ext>
            </a:extLst>
          </p:cNvPr>
          <p:cNvSpPr>
            <a:spLocks noGrp="1"/>
          </p:cNvSpPr>
          <p:nvPr>
            <p:ph type="title"/>
          </p:nvPr>
        </p:nvSpPr>
        <p:spPr>
          <a:xfrm>
            <a:off x="838200" y="1115786"/>
            <a:ext cx="3473851" cy="4626428"/>
          </a:xfrm>
          <a:effectLst/>
        </p:spPr>
        <p:txBody>
          <a:bodyPr anchor="ctr">
            <a:normAutofit/>
          </a:bodyPr>
          <a:lstStyle/>
          <a:p>
            <a:pPr algn="r"/>
            <a:r>
              <a:rPr lang="en-US" sz="3600" b="1" dirty="0">
                <a:solidFill>
                  <a:schemeClr val="tx1">
                    <a:lumMod val="95000"/>
                  </a:schemeClr>
                </a:solidFill>
              </a:rPr>
              <a:t>CHAPTER 9 - PUBLIC </a:t>
            </a:r>
            <a:r>
              <a:rPr lang="en-US" sz="3200" b="1" dirty="0">
                <a:solidFill>
                  <a:schemeClr val="tx1">
                    <a:lumMod val="95000"/>
                  </a:schemeClr>
                </a:solidFill>
              </a:rPr>
              <a:t>TRANSIT</a:t>
            </a:r>
            <a:br>
              <a:rPr lang="en-US" sz="4000" b="1" dirty="0">
                <a:solidFill>
                  <a:schemeClr val="tx1">
                    <a:lumMod val="95000"/>
                  </a:schemeClr>
                </a:solidFill>
              </a:rPr>
            </a:br>
            <a:r>
              <a:rPr lang="en-US" sz="4000" dirty="0">
                <a:solidFill>
                  <a:schemeClr val="tx1">
                    <a:lumMod val="95000"/>
                  </a:schemeClr>
                </a:solidFill>
              </a:rPr>
              <a:t>	</a:t>
            </a:r>
          </a:p>
        </p:txBody>
      </p:sp>
      <p:cxnSp>
        <p:nvCxnSpPr>
          <p:cNvPr id="12" name="Straight Connector 11">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19FF0681-B01C-B775-BC51-1AD22CB34330}"/>
              </a:ext>
            </a:extLst>
          </p:cNvPr>
          <p:cNvSpPr>
            <a:spLocks noGrp="1"/>
          </p:cNvSpPr>
          <p:nvPr>
            <p:ph idx="1"/>
          </p:nvPr>
        </p:nvSpPr>
        <p:spPr>
          <a:xfrm>
            <a:off x="4996543" y="1115786"/>
            <a:ext cx="5713790" cy="4626428"/>
          </a:xfrm>
        </p:spPr>
        <p:txBody>
          <a:bodyPr anchor="ctr">
            <a:normAutofit/>
          </a:bodyPr>
          <a:lstStyle/>
          <a:p>
            <a:pPr marL="0" indent="0">
              <a:buNone/>
            </a:pPr>
            <a:r>
              <a:rPr lang="en-US" sz="2400" b="1" dirty="0">
                <a:solidFill>
                  <a:schemeClr val="tx1">
                    <a:lumMod val="95000"/>
                  </a:schemeClr>
                </a:solidFill>
              </a:rPr>
              <a:t>GOAL 4 </a:t>
            </a:r>
          </a:p>
          <a:p>
            <a:pPr marL="0" indent="0">
              <a:buNone/>
            </a:pPr>
            <a:r>
              <a:rPr lang="en-US" sz="2400" b="1" dirty="0">
                <a:solidFill>
                  <a:schemeClr val="tx1">
                    <a:lumMod val="95000"/>
                  </a:schemeClr>
                </a:solidFill>
              </a:rPr>
              <a:t>Promote a safe, welcoming, innovative, sustainable, and reliable public transit system which is accessible to and provides effective transport across the diverse geography of the region.</a:t>
            </a:r>
            <a:endParaRPr lang="en-US" sz="2400" dirty="0">
              <a:solidFill>
                <a:schemeClr val="tx1">
                  <a:lumMod val="95000"/>
                </a:schemeClr>
              </a:solidFill>
            </a:endParaRPr>
          </a:p>
        </p:txBody>
      </p:sp>
      <p:pic>
        <p:nvPicPr>
          <p:cNvPr id="5" name="Picture 4" descr="A green and blue sign with white numbers&#10;&#10;AI-generated content may be incorrect.">
            <a:extLst>
              <a:ext uri="{FF2B5EF4-FFF2-40B4-BE49-F238E27FC236}">
                <a16:creationId xmlns:a16="http://schemas.microsoft.com/office/drawing/2014/main" id="{9A234A4E-836E-E501-6111-044A77F2DAD3}"/>
              </a:ext>
            </a:extLst>
          </p:cNvPr>
          <p:cNvPicPr>
            <a:picLocks noChangeAspect="1"/>
          </p:cNvPicPr>
          <p:nvPr/>
        </p:nvPicPr>
        <p:blipFill>
          <a:blip r:embed="rId4"/>
          <a:stretch>
            <a:fillRect/>
          </a:stretch>
        </p:blipFill>
        <p:spPr>
          <a:xfrm>
            <a:off x="9929658" y="6108408"/>
            <a:ext cx="2252817" cy="718604"/>
          </a:xfrm>
          <a:prstGeom prst="rect">
            <a:avLst/>
          </a:prstGeom>
        </p:spPr>
      </p:pic>
    </p:spTree>
    <p:extLst>
      <p:ext uri="{BB962C8B-B14F-4D97-AF65-F5344CB8AC3E}">
        <p14:creationId xmlns:p14="http://schemas.microsoft.com/office/powerpoint/2010/main" val="1943041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E30388D-7944-FA05-6715-D9B3A1C216E9}"/>
            </a:ext>
          </a:extLst>
        </p:cNvPr>
        <p:cNvGrpSpPr/>
        <p:nvPr/>
      </p:nvGrpSpPr>
      <p:grpSpPr>
        <a:xfrm>
          <a:off x="0" y="0"/>
          <a:ext cx="0" cy="0"/>
          <a:chOff x="0" y="0"/>
          <a:chExt cx="0" cy="0"/>
        </a:xfrm>
      </p:grpSpPr>
      <p:pic>
        <p:nvPicPr>
          <p:cNvPr id="5" name="Picture 4" descr="A green and blue sign with white numbers&#10;&#10;AI-generated content may be incorrect.">
            <a:extLst>
              <a:ext uri="{FF2B5EF4-FFF2-40B4-BE49-F238E27FC236}">
                <a16:creationId xmlns:a16="http://schemas.microsoft.com/office/drawing/2014/main" id="{1AA04652-6BC7-26F9-BD90-ABA52AC2CBA6}"/>
              </a:ext>
            </a:extLst>
          </p:cNvPr>
          <p:cNvPicPr>
            <a:picLocks noChangeAspect="1"/>
          </p:cNvPicPr>
          <p:nvPr/>
        </p:nvPicPr>
        <p:blipFill>
          <a:blip r:embed="rId4"/>
          <a:stretch>
            <a:fillRect/>
          </a:stretch>
        </p:blipFill>
        <p:spPr>
          <a:xfrm>
            <a:off x="9939183" y="6139396"/>
            <a:ext cx="2252817" cy="718604"/>
          </a:xfrm>
          <a:prstGeom prst="rect">
            <a:avLst/>
          </a:prstGeom>
        </p:spPr>
      </p:pic>
      <p:sp>
        <p:nvSpPr>
          <p:cNvPr id="4" name="Title 1">
            <a:extLst>
              <a:ext uri="{FF2B5EF4-FFF2-40B4-BE49-F238E27FC236}">
                <a16:creationId xmlns:a16="http://schemas.microsoft.com/office/drawing/2014/main" id="{D80FF495-2492-D369-E8BF-7A92B6810BE0}"/>
              </a:ext>
            </a:extLst>
          </p:cNvPr>
          <p:cNvSpPr>
            <a:spLocks noGrp="1"/>
          </p:cNvSpPr>
          <p:nvPr>
            <p:ph type="title"/>
          </p:nvPr>
        </p:nvSpPr>
        <p:spPr>
          <a:xfrm>
            <a:off x="835150" y="113466"/>
            <a:ext cx="11654203" cy="1752599"/>
          </a:xfrm>
        </p:spPr>
        <p:txBody>
          <a:bodyPr>
            <a:normAutofit/>
          </a:bodyPr>
          <a:lstStyle/>
          <a:p>
            <a:pPr algn="ctr">
              <a:lnSpc>
                <a:spcPct val="90000"/>
              </a:lnSpc>
            </a:pPr>
            <a:r>
              <a:rPr lang="en-US" sz="3200" b="1" dirty="0"/>
              <a:t>CHAPTER 9 - Goal 4 – PUBLIC TRANSIT</a:t>
            </a:r>
            <a:br>
              <a:rPr lang="en-US" b="1" dirty="0"/>
            </a:br>
            <a:r>
              <a:rPr lang="en-US" dirty="0"/>
              <a:t>	</a:t>
            </a:r>
          </a:p>
        </p:txBody>
      </p:sp>
      <p:graphicFrame>
        <p:nvGraphicFramePr>
          <p:cNvPr id="10" name="Table 9">
            <a:extLst>
              <a:ext uri="{FF2B5EF4-FFF2-40B4-BE49-F238E27FC236}">
                <a16:creationId xmlns:a16="http://schemas.microsoft.com/office/drawing/2014/main" id="{BD3A8A24-C8FD-18E4-ABE8-75295DD184C7}"/>
              </a:ext>
            </a:extLst>
          </p:cNvPr>
          <p:cNvGraphicFramePr>
            <a:graphicFrameLocks noGrp="1"/>
          </p:cNvGraphicFramePr>
          <p:nvPr>
            <p:extLst>
              <p:ext uri="{D42A27DB-BD31-4B8C-83A1-F6EECF244321}">
                <p14:modId xmlns:p14="http://schemas.microsoft.com/office/powerpoint/2010/main" val="3337168048"/>
              </p:ext>
            </p:extLst>
          </p:nvPr>
        </p:nvGraphicFramePr>
        <p:xfrm>
          <a:off x="751275" y="1265990"/>
          <a:ext cx="10689450" cy="4157117"/>
        </p:xfrm>
        <a:graphic>
          <a:graphicData uri="http://schemas.openxmlformats.org/drawingml/2006/table">
            <a:tbl>
              <a:tblPr firstRow="1" firstCol="1" bandRow="1">
                <a:tableStyleId>{5C22544A-7EE6-4342-B048-85BDC9FD1C3A}</a:tableStyleId>
              </a:tblPr>
              <a:tblGrid>
                <a:gridCol w="982913">
                  <a:extLst>
                    <a:ext uri="{9D8B030D-6E8A-4147-A177-3AD203B41FA5}">
                      <a16:colId xmlns:a16="http://schemas.microsoft.com/office/drawing/2014/main" val="46553238"/>
                    </a:ext>
                  </a:extLst>
                </a:gridCol>
                <a:gridCol w="978385">
                  <a:extLst>
                    <a:ext uri="{9D8B030D-6E8A-4147-A177-3AD203B41FA5}">
                      <a16:colId xmlns:a16="http://schemas.microsoft.com/office/drawing/2014/main" val="2491553476"/>
                    </a:ext>
                  </a:extLst>
                </a:gridCol>
                <a:gridCol w="733786">
                  <a:extLst>
                    <a:ext uri="{9D8B030D-6E8A-4147-A177-3AD203B41FA5}">
                      <a16:colId xmlns:a16="http://schemas.microsoft.com/office/drawing/2014/main" val="168855639"/>
                    </a:ext>
                  </a:extLst>
                </a:gridCol>
                <a:gridCol w="1386047">
                  <a:extLst>
                    <a:ext uri="{9D8B030D-6E8A-4147-A177-3AD203B41FA5}">
                      <a16:colId xmlns:a16="http://schemas.microsoft.com/office/drawing/2014/main" val="2716153829"/>
                    </a:ext>
                  </a:extLst>
                </a:gridCol>
                <a:gridCol w="1304511">
                  <a:extLst>
                    <a:ext uri="{9D8B030D-6E8A-4147-A177-3AD203B41FA5}">
                      <a16:colId xmlns:a16="http://schemas.microsoft.com/office/drawing/2014/main" val="4066103250"/>
                    </a:ext>
                  </a:extLst>
                </a:gridCol>
                <a:gridCol w="2729344">
                  <a:extLst>
                    <a:ext uri="{9D8B030D-6E8A-4147-A177-3AD203B41FA5}">
                      <a16:colId xmlns:a16="http://schemas.microsoft.com/office/drawing/2014/main" val="500821115"/>
                    </a:ext>
                  </a:extLst>
                </a:gridCol>
                <a:gridCol w="1428792">
                  <a:extLst>
                    <a:ext uri="{9D8B030D-6E8A-4147-A177-3AD203B41FA5}">
                      <a16:colId xmlns:a16="http://schemas.microsoft.com/office/drawing/2014/main" val="3369576759"/>
                    </a:ext>
                  </a:extLst>
                </a:gridCol>
                <a:gridCol w="1145672">
                  <a:extLst>
                    <a:ext uri="{9D8B030D-6E8A-4147-A177-3AD203B41FA5}">
                      <a16:colId xmlns:a16="http://schemas.microsoft.com/office/drawing/2014/main" val="3643753386"/>
                    </a:ext>
                  </a:extLst>
                </a:gridCol>
              </a:tblGrid>
              <a:tr h="466834">
                <a:tc rowSpan="3" gridSpan="6">
                  <a:txBody>
                    <a:bodyPr/>
                    <a:lstStyle/>
                    <a:p>
                      <a:pPr marL="0" marR="0" algn="ctr">
                        <a:buNone/>
                      </a:pPr>
                      <a:r>
                        <a:rPr lang="en-US" sz="1800" b="1" dirty="0">
                          <a:solidFill>
                            <a:schemeClr val="bg1"/>
                          </a:solidFill>
                          <a:effectLst/>
                          <a:latin typeface="+mn-lt"/>
                          <a:ea typeface="Times New Roman" panose="02020603050405020304" pitchFamily="18" charset="0"/>
                        </a:rPr>
                        <a:t>PARTIAL LIST OF PROPOSED PROJECTS AND PERFORMANCE MEASURE CONSISTENCY (SEE APPENDIX 2A FOR COMPREHENSIVE LIST) </a:t>
                      </a:r>
                    </a:p>
                    <a:p>
                      <a:pPr marL="0" marR="0" algn="ctr">
                        <a:buNone/>
                      </a:pPr>
                      <a:endParaRPr lang="en-US" sz="1600" b="1" dirty="0">
                        <a:solidFill>
                          <a:schemeClr val="bg1"/>
                        </a:solidFill>
                        <a:effectLst/>
                        <a:latin typeface="+mn-lt"/>
                        <a:ea typeface="Times New Roman" panose="02020603050405020304" pitchFamily="18" charset="0"/>
                      </a:endParaRPr>
                    </a:p>
                    <a:p>
                      <a:pPr marL="0" marR="0" algn="ctr">
                        <a:buNone/>
                      </a:pPr>
                      <a:endParaRPr lang="en-US" sz="1600" b="1" dirty="0">
                        <a:solidFill>
                          <a:schemeClr val="bg1"/>
                        </a:solidFill>
                        <a:effectLst/>
                        <a:latin typeface="+mn-lt"/>
                        <a:ea typeface="Times New Roman" panose="02020603050405020304" pitchFamily="18" charset="0"/>
                      </a:endParaRPr>
                    </a:p>
                    <a:p>
                      <a:pPr marL="0" marR="0" algn="ctr">
                        <a:buNone/>
                      </a:pPr>
                      <a:endParaRPr lang="en-US" sz="1600" b="1" dirty="0">
                        <a:solidFill>
                          <a:schemeClr val="bg1"/>
                        </a:solidFill>
                        <a:effectLst/>
                        <a:latin typeface="+mn-lt"/>
                        <a:ea typeface="Times New Roman" panose="02020603050405020304" pitchFamily="18" charset="0"/>
                      </a:endParaRPr>
                    </a:p>
                    <a:p>
                      <a:pPr marL="0" marR="0" algn="ctr">
                        <a:buNone/>
                      </a:pPr>
                      <a:endParaRPr lang="en-US" sz="1600" b="1" dirty="0">
                        <a:solidFill>
                          <a:schemeClr val="bg1"/>
                        </a:solidFill>
                        <a:effectLst/>
                        <a:latin typeface="+mn-lt"/>
                        <a:ea typeface="Times New Roman" panose="02020603050405020304" pitchFamily="18" charset="0"/>
                      </a:endParaRPr>
                    </a:p>
                    <a:p>
                      <a:pPr marL="0" marR="0" algn="ctr">
                        <a:buNone/>
                      </a:pPr>
                      <a:endParaRPr lang="en-US" sz="1600" b="1" dirty="0">
                        <a:solidFill>
                          <a:schemeClr val="bg1"/>
                        </a:solidFill>
                        <a:effectLst/>
                        <a:latin typeface="+mn-lt"/>
                        <a:ea typeface="Times New Roman" panose="02020603050405020304" pitchFamily="18" charset="0"/>
                      </a:endParaRPr>
                    </a:p>
                    <a:p>
                      <a:pPr marL="0" marR="0" algn="ctr">
                        <a:buNone/>
                      </a:pPr>
                      <a:endParaRPr lang="en-US" sz="1600" b="1" dirty="0">
                        <a:solidFill>
                          <a:schemeClr val="bg1"/>
                        </a:solidFill>
                        <a:effectLst/>
                        <a:latin typeface="+mn-lt"/>
                        <a:ea typeface="Times New Roman" panose="02020603050405020304" pitchFamily="18" charset="0"/>
                      </a:endParaRPr>
                    </a:p>
                    <a:p>
                      <a:pPr marL="0" marR="0" algn="ctr">
                        <a:buNone/>
                      </a:pPr>
                      <a:endParaRPr lang="en-US" sz="1600" b="1" dirty="0">
                        <a:solidFill>
                          <a:schemeClr val="bg1"/>
                        </a:solidFill>
                        <a:effectLst/>
                        <a:latin typeface="+mn-lt"/>
                        <a:ea typeface="Times New Roman" panose="02020603050405020304" pitchFamily="18" charset="0"/>
                      </a:endParaRPr>
                    </a:p>
                  </a:txBody>
                  <a:tcPr marL="68580" marR="68580" marT="0" marB="0">
                    <a:solidFill>
                      <a:schemeClr val="accent1"/>
                    </a:solidFill>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gridSpan="2">
                  <a:txBody>
                    <a:bodyPr/>
                    <a:lstStyle/>
                    <a:p>
                      <a:pPr marL="0" marR="0">
                        <a:buNone/>
                      </a:pPr>
                      <a:r>
                        <a:rPr lang="en-US" sz="1400" b="1" dirty="0">
                          <a:solidFill>
                            <a:schemeClr val="bg1"/>
                          </a:solidFill>
                          <a:effectLst/>
                          <a:latin typeface="+mj-lt"/>
                          <a:ea typeface="Times New Roman" panose="02020603050405020304" pitchFamily="18" charset="0"/>
                        </a:rPr>
                        <a:t>GOAL 4: PUBLIC TRANSIT</a:t>
                      </a:r>
                      <a:endParaRPr lang="en-US" sz="1400" dirty="0">
                        <a:solidFill>
                          <a:schemeClr val="bg1"/>
                        </a:solidFill>
                        <a:effectLst/>
                        <a:latin typeface="+mj-lt"/>
                        <a:ea typeface="Times New Roman" panose="02020603050405020304" pitchFamily="18" charset="0"/>
                      </a:endParaRPr>
                    </a:p>
                  </a:txBody>
                  <a:tcPr marL="68580" marR="68580" marT="0" marB="0">
                    <a:solidFill>
                      <a:schemeClr val="accent1"/>
                    </a:solidFill>
                  </a:tcPr>
                </a:tc>
                <a:tc hMerge="1">
                  <a:txBody>
                    <a:bodyPr/>
                    <a:lstStyle/>
                    <a:p>
                      <a:endParaRPr lang="en-US"/>
                    </a:p>
                  </a:txBody>
                  <a:tcPr/>
                </a:tc>
                <a:extLst>
                  <a:ext uri="{0D108BD9-81ED-4DB2-BD59-A6C34878D82A}">
                    <a16:rowId xmlns:a16="http://schemas.microsoft.com/office/drawing/2014/main" val="938814699"/>
                  </a:ext>
                </a:extLst>
              </a:tr>
              <a:tr h="232102">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pPr marL="0" marR="0" algn="ctr">
                        <a:buNone/>
                      </a:pPr>
                      <a:r>
                        <a:rPr lang="en-US" sz="1200" b="1" dirty="0">
                          <a:solidFill>
                            <a:srgbClr val="000000"/>
                          </a:solidFill>
                          <a:effectLst/>
                          <a:latin typeface="+mn-lt"/>
                          <a:ea typeface="Times New Roman" panose="02020603050405020304" pitchFamily="18" charset="0"/>
                        </a:rPr>
                        <a:t>Proposed Project Performance Criteria</a:t>
                      </a:r>
                      <a:endParaRPr lang="en-US" sz="1200" dirty="0">
                        <a:effectLst/>
                        <a:latin typeface="+mn-lt"/>
                        <a:ea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155191749"/>
                  </a:ext>
                </a:extLst>
              </a:tr>
              <a:tr h="27457">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buNone/>
                      </a:pPr>
                      <a:r>
                        <a:rPr lang="en-US" sz="1050" b="1" dirty="0">
                          <a:solidFill>
                            <a:srgbClr val="000000"/>
                          </a:solidFill>
                          <a:effectLst/>
                          <a:latin typeface="+mn-lt"/>
                          <a:ea typeface="Times New Roman" panose="02020603050405020304" pitchFamily="18" charset="0"/>
                        </a:rPr>
                        <a:t>4.1 Project is included in El Dorado Transit’s short – or long-range transit plans. </a:t>
                      </a:r>
                      <a:endParaRPr lang="en-US" sz="1400" dirty="0">
                        <a:effectLst/>
                        <a:latin typeface="+mn-lt"/>
                        <a:ea typeface="Times New Roman" panose="02020603050405020304" pitchFamily="18" charset="0"/>
                      </a:endParaRPr>
                    </a:p>
                  </a:txBody>
                  <a:tcPr marL="68580" marR="68580" marT="0" marB="0"/>
                </a:tc>
                <a:tc>
                  <a:txBody>
                    <a:bodyPr/>
                    <a:lstStyle/>
                    <a:p>
                      <a:pPr marL="0" marR="0">
                        <a:buNone/>
                      </a:pPr>
                      <a:r>
                        <a:rPr lang="en-US" sz="1050" b="1" dirty="0">
                          <a:solidFill>
                            <a:srgbClr val="000000"/>
                          </a:solidFill>
                          <a:effectLst/>
                          <a:latin typeface="+mn-lt"/>
                          <a:ea typeface="Times New Roman" panose="02020603050405020304" pitchFamily="18" charset="0"/>
                        </a:rPr>
                        <a:t>4.2 Fleet electrification</a:t>
                      </a:r>
                      <a:endParaRPr lang="en-US" sz="14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727461003"/>
                  </a:ext>
                </a:extLst>
              </a:tr>
              <a:tr h="42299">
                <a:tc gridSpan="6">
                  <a:txBody>
                    <a:bodyPr/>
                    <a:lstStyle/>
                    <a:p>
                      <a:pPr marL="0" marR="0">
                        <a:buNone/>
                      </a:pPr>
                      <a:r>
                        <a:rPr lang="en-US" sz="1000" dirty="0">
                          <a:solidFill>
                            <a:srgbClr val="000000"/>
                          </a:solidFill>
                          <a:effectLst/>
                          <a:latin typeface="+mn-lt"/>
                          <a:ea typeface="Times New Roman" panose="02020603050405020304" pitchFamily="18" charset="0"/>
                        </a:rPr>
                        <a:t> </a:t>
                      </a:r>
                      <a:endParaRPr lang="en-US" sz="1200" dirty="0">
                        <a:effectLst/>
                        <a:latin typeface="+mn-lt"/>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buNone/>
                      </a:pPr>
                      <a:r>
                        <a:rPr lang="en-US" sz="1000" b="1" dirty="0">
                          <a:solidFill>
                            <a:srgbClr val="000000"/>
                          </a:solidFill>
                          <a:effectLst/>
                          <a:latin typeface="+mn-lt"/>
                          <a:ea typeface="Times New Roman" panose="02020603050405020304" pitchFamily="18" charset="0"/>
                        </a:rPr>
                        <a:t>Performance Reference*</a:t>
                      </a:r>
                      <a:endParaRPr lang="en-US" sz="1200" dirty="0">
                        <a:effectLst/>
                        <a:latin typeface="+mn-lt"/>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511350284"/>
                  </a:ext>
                </a:extLst>
              </a:tr>
              <a:tr h="240437">
                <a:tc>
                  <a:txBody>
                    <a:bodyPr/>
                    <a:lstStyle/>
                    <a:p>
                      <a:pPr marL="0" marR="0" algn="just">
                        <a:buNone/>
                      </a:pPr>
                      <a:r>
                        <a:rPr lang="en-US" sz="1000" b="1" dirty="0">
                          <a:solidFill>
                            <a:srgbClr val="000000"/>
                          </a:solidFill>
                          <a:effectLst/>
                          <a:latin typeface="+mn-lt"/>
                          <a:ea typeface="Times New Roman" panose="02020603050405020304" pitchFamily="18" charset="0"/>
                        </a:rPr>
                        <a:t>Lead Agency</a:t>
                      </a:r>
                      <a:endParaRPr lang="en-US" sz="1200" dirty="0">
                        <a:effectLst/>
                        <a:latin typeface="+mn-lt"/>
                        <a:ea typeface="Times New Roman" panose="02020603050405020304" pitchFamily="18" charset="0"/>
                      </a:endParaRPr>
                    </a:p>
                  </a:txBody>
                  <a:tcPr marL="68580" marR="68580" marT="0" marB="0" anchor="ctr"/>
                </a:tc>
                <a:tc>
                  <a:txBody>
                    <a:bodyPr/>
                    <a:lstStyle/>
                    <a:p>
                      <a:pPr marL="0" marR="0" algn="just">
                        <a:buNone/>
                      </a:pPr>
                      <a:r>
                        <a:rPr lang="en-US" sz="1000" b="1" dirty="0">
                          <a:solidFill>
                            <a:srgbClr val="000000"/>
                          </a:solidFill>
                          <a:effectLst/>
                          <a:latin typeface="+mn-lt"/>
                          <a:ea typeface="Times New Roman" panose="02020603050405020304" pitchFamily="18" charset="0"/>
                        </a:rPr>
                        <a:t>Year</a:t>
                      </a:r>
                      <a:endParaRPr lang="en-US" sz="1200" dirty="0">
                        <a:effectLst/>
                        <a:latin typeface="+mn-lt"/>
                        <a:ea typeface="Times New Roman" panose="02020603050405020304" pitchFamily="18" charset="0"/>
                      </a:endParaRPr>
                    </a:p>
                  </a:txBody>
                  <a:tcPr marL="68580" marR="68580" marT="0" marB="0" anchor="ctr"/>
                </a:tc>
                <a:tc>
                  <a:txBody>
                    <a:bodyPr/>
                    <a:lstStyle/>
                    <a:p>
                      <a:pPr marL="0" marR="0" algn="just">
                        <a:buNone/>
                      </a:pPr>
                      <a:r>
                        <a:rPr lang="en-US" sz="1000" b="1" dirty="0">
                          <a:solidFill>
                            <a:srgbClr val="000000"/>
                          </a:solidFill>
                          <a:effectLst/>
                          <a:latin typeface="+mn-lt"/>
                          <a:ea typeface="Times New Roman" panose="02020603050405020304" pitchFamily="18" charset="0"/>
                        </a:rPr>
                        <a:t>MapID</a:t>
                      </a:r>
                      <a:endParaRPr lang="en-US" sz="1200" dirty="0">
                        <a:effectLst/>
                        <a:latin typeface="+mn-lt"/>
                        <a:ea typeface="Times New Roman" panose="02020603050405020304" pitchFamily="18" charset="0"/>
                      </a:endParaRPr>
                    </a:p>
                  </a:txBody>
                  <a:tcPr marL="68580" marR="68580" marT="0" marB="0" anchor="ctr"/>
                </a:tc>
                <a:tc>
                  <a:txBody>
                    <a:bodyPr/>
                    <a:lstStyle/>
                    <a:p>
                      <a:pPr marL="0" marR="0" algn="just">
                        <a:buNone/>
                      </a:pPr>
                      <a:r>
                        <a:rPr lang="en-US" sz="1000" b="1" dirty="0">
                          <a:solidFill>
                            <a:srgbClr val="000000"/>
                          </a:solidFill>
                          <a:effectLst/>
                          <a:latin typeface="+mn-lt"/>
                          <a:ea typeface="Times New Roman" panose="02020603050405020304" pitchFamily="18" charset="0"/>
                        </a:rPr>
                        <a:t>Project Type Category</a:t>
                      </a:r>
                      <a:endParaRPr lang="en-US" sz="1200" dirty="0">
                        <a:effectLst/>
                        <a:latin typeface="+mn-lt"/>
                        <a:ea typeface="Times New Roman" panose="02020603050405020304" pitchFamily="18" charset="0"/>
                      </a:endParaRPr>
                    </a:p>
                  </a:txBody>
                  <a:tcPr marL="68580" marR="68580" marT="0" marB="0" anchor="ctr"/>
                </a:tc>
                <a:tc>
                  <a:txBody>
                    <a:bodyPr/>
                    <a:lstStyle/>
                    <a:p>
                      <a:pPr marL="0" marR="0" algn="just">
                        <a:buNone/>
                      </a:pPr>
                      <a:r>
                        <a:rPr lang="en-US" sz="1000" b="1" dirty="0">
                          <a:solidFill>
                            <a:srgbClr val="000000"/>
                          </a:solidFill>
                          <a:effectLst/>
                          <a:latin typeface="+mn-lt"/>
                          <a:ea typeface="Times New Roman" panose="02020603050405020304" pitchFamily="18" charset="0"/>
                        </a:rPr>
                        <a:t>Title</a:t>
                      </a:r>
                      <a:endParaRPr lang="en-US" sz="1200" dirty="0">
                        <a:effectLst/>
                        <a:latin typeface="+mn-lt"/>
                        <a:ea typeface="Times New Roman" panose="02020603050405020304" pitchFamily="18" charset="0"/>
                      </a:endParaRPr>
                    </a:p>
                  </a:txBody>
                  <a:tcPr marL="68580" marR="68580" marT="0" marB="0" anchor="ctr"/>
                </a:tc>
                <a:tc>
                  <a:txBody>
                    <a:bodyPr/>
                    <a:lstStyle/>
                    <a:p>
                      <a:pPr marL="0" marR="0" algn="just">
                        <a:buNone/>
                      </a:pPr>
                      <a:r>
                        <a:rPr lang="en-US" sz="1000" b="1" dirty="0">
                          <a:solidFill>
                            <a:srgbClr val="000000"/>
                          </a:solidFill>
                          <a:effectLst/>
                          <a:latin typeface="+mn-lt"/>
                          <a:ea typeface="Times New Roman" panose="02020603050405020304" pitchFamily="18" charset="0"/>
                        </a:rPr>
                        <a:t>Description</a:t>
                      </a:r>
                      <a:endParaRPr lang="en-US" sz="1200"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n-lt"/>
                          <a:ea typeface="Times New Roman" panose="02020603050405020304" pitchFamily="18" charset="0"/>
                        </a:rPr>
                        <a:t>M9</a:t>
                      </a:r>
                      <a:endParaRPr lang="en-US" sz="1600" dirty="0">
                        <a:effectLst/>
                        <a:latin typeface="+mn-lt"/>
                        <a:ea typeface="Times New Roman" panose="02020603050405020304" pitchFamily="18" charset="0"/>
                      </a:endParaRPr>
                    </a:p>
                  </a:txBody>
                  <a:tcPr marL="68580" marR="68580" marT="0" marB="0" anchor="ctr"/>
                </a:tc>
                <a:tc>
                  <a:txBody>
                    <a:bodyPr/>
                    <a:lstStyle/>
                    <a:p>
                      <a:pPr algn="ctr"/>
                      <a:r>
                        <a:rPr lang="en-US" sz="1000" b="1" dirty="0">
                          <a:solidFill>
                            <a:srgbClr val="000000"/>
                          </a:solidFill>
                          <a:effectLst/>
                          <a:latin typeface="+mn-lt"/>
                          <a:ea typeface="Times New Roman" panose="02020603050405020304" pitchFamily="18" charset="0"/>
                        </a:rPr>
                        <a:t>N/A</a:t>
                      </a:r>
                      <a:endParaRPr lang="en-US" dirty="0"/>
                    </a:p>
                  </a:txBody>
                  <a:tcPr marL="68580" marR="68580" marT="0" marB="0" anchor="ctr"/>
                </a:tc>
                <a:extLst>
                  <a:ext uri="{0D108BD9-81ED-4DB2-BD59-A6C34878D82A}">
                    <a16:rowId xmlns:a16="http://schemas.microsoft.com/office/drawing/2014/main" val="3278765317"/>
                  </a:ext>
                </a:extLst>
              </a:tr>
              <a:tr h="240437">
                <a:tc>
                  <a:txBody>
                    <a:bodyPr/>
                    <a:lstStyle/>
                    <a:p>
                      <a:pPr marL="0" marR="0">
                        <a:buNone/>
                      </a:pPr>
                      <a:r>
                        <a:rPr lang="en-US" sz="1100" b="1" dirty="0">
                          <a:effectLst/>
                          <a:latin typeface="+mn-lt"/>
                          <a:ea typeface="Times New Roman" panose="02020603050405020304" pitchFamily="18" charset="0"/>
                        </a:rPr>
                        <a:t>El Dorado Transit</a:t>
                      </a:r>
                    </a:p>
                  </a:txBody>
                  <a:tcPr marL="68580" marR="68580" marT="0" marB="0" anchor="ctr"/>
                </a:tc>
                <a:tc>
                  <a:txBody>
                    <a:bodyPr/>
                    <a:lstStyle/>
                    <a:p>
                      <a:pPr marL="0" marR="0">
                        <a:buNone/>
                      </a:pPr>
                      <a:r>
                        <a:rPr lang="en-US" sz="1100" b="1" dirty="0">
                          <a:effectLst/>
                          <a:latin typeface="+mn-lt"/>
                          <a:ea typeface="Times New Roman" panose="02020603050405020304" pitchFamily="18" charset="0"/>
                        </a:rPr>
                        <a:t>2025-2035</a:t>
                      </a:r>
                    </a:p>
                  </a:txBody>
                  <a:tcPr marL="68580" marR="68580" marT="0" marB="0" anchor="ctr"/>
                </a:tc>
                <a:tc>
                  <a:txBody>
                    <a:bodyPr/>
                    <a:lstStyle/>
                    <a:p>
                      <a:pPr marL="0" marR="0" algn="ctr">
                        <a:buNone/>
                      </a:pPr>
                      <a:r>
                        <a:rPr lang="en-US" sz="1100" b="1" dirty="0">
                          <a:effectLst/>
                          <a:latin typeface="+mn-lt"/>
                          <a:ea typeface="Times New Roman" panose="02020603050405020304" pitchFamily="18" charset="0"/>
                        </a:rPr>
                        <a:t>295</a:t>
                      </a:r>
                    </a:p>
                  </a:txBody>
                  <a:tcPr marL="68580" marR="68580" marT="0" marB="0" anchor="ctr"/>
                </a:tc>
                <a:tc>
                  <a:txBody>
                    <a:bodyPr/>
                    <a:lstStyle/>
                    <a:p>
                      <a:pPr marL="0" marR="0">
                        <a:buNone/>
                      </a:pPr>
                      <a:r>
                        <a:rPr lang="en-US" sz="1100" b="1" dirty="0">
                          <a:effectLst/>
                          <a:latin typeface="+mn-lt"/>
                          <a:ea typeface="Times New Roman" panose="02020603050405020304" pitchFamily="18" charset="0"/>
                        </a:rPr>
                        <a:t>Transit</a:t>
                      </a: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Microtransit Weekdays</a:t>
                      </a:r>
                      <a:endParaRPr lang="en-US" sz="11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Provide a weekday microtransit demonstration project from 7:30 a.m. to 5:00 p.m. at a service area TBD. </a:t>
                      </a:r>
                      <a:endParaRPr lang="en-US" sz="1100" b="1"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n-lt"/>
                          <a:ea typeface="Times New Roman" panose="02020603050405020304" pitchFamily="18" charset="0"/>
                        </a:rPr>
                        <a:t>Yes </a:t>
                      </a:r>
                      <a:endParaRPr lang="en-US" sz="1100" b="1"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n-lt"/>
                          <a:ea typeface="Times New Roman" panose="02020603050405020304" pitchFamily="18" charset="0"/>
                        </a:rPr>
                        <a:t>No</a:t>
                      </a:r>
                      <a:endParaRPr lang="en-US" sz="1100" b="1"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450415486"/>
                  </a:ext>
                </a:extLst>
              </a:tr>
              <a:tr h="240437">
                <a:tc>
                  <a:txBody>
                    <a:bodyPr/>
                    <a:lstStyle/>
                    <a:p>
                      <a:pPr marL="0" marR="0">
                        <a:buNone/>
                      </a:pPr>
                      <a:r>
                        <a:rPr lang="en-US" sz="1100" b="1" dirty="0">
                          <a:effectLst/>
                          <a:latin typeface="+mn-lt"/>
                          <a:ea typeface="Times New Roman" panose="02020603050405020304" pitchFamily="18" charset="0"/>
                        </a:rPr>
                        <a:t>El Dorado Transit </a:t>
                      </a:r>
                    </a:p>
                  </a:txBody>
                  <a:tcPr marL="68580" marR="68580" marT="0" marB="0" anchor="ctr"/>
                </a:tc>
                <a:tc>
                  <a:txBody>
                    <a:bodyPr/>
                    <a:lstStyle/>
                    <a:p>
                      <a:pPr marL="0" marR="0">
                        <a:buNone/>
                      </a:pPr>
                      <a:r>
                        <a:rPr lang="en-US" sz="1100" b="1" dirty="0">
                          <a:effectLst/>
                          <a:latin typeface="+mn-lt"/>
                          <a:ea typeface="Times New Roman" panose="02020603050405020304" pitchFamily="18" charset="0"/>
                        </a:rPr>
                        <a:t>2025-2035</a:t>
                      </a:r>
                    </a:p>
                  </a:txBody>
                  <a:tcPr marL="68580" marR="68580" marT="0" marB="0" anchor="ctr"/>
                </a:tc>
                <a:tc>
                  <a:txBody>
                    <a:bodyPr/>
                    <a:lstStyle/>
                    <a:p>
                      <a:pPr marL="0" marR="0" algn="ctr">
                        <a:buNone/>
                      </a:pPr>
                      <a:r>
                        <a:rPr lang="en-US" sz="1100" b="1" dirty="0">
                          <a:effectLst/>
                          <a:latin typeface="+mn-lt"/>
                          <a:ea typeface="Times New Roman" panose="02020603050405020304" pitchFamily="18" charset="0"/>
                        </a:rPr>
                        <a:t>301</a:t>
                      </a: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Transit</a:t>
                      </a:r>
                      <a:endParaRPr lang="en-US" sz="11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El Dorado Hills Park and Ride Improvements </a:t>
                      </a:r>
                      <a:endParaRPr lang="en-US" sz="11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Repave existing lot, construct passenger plaza, renew landscaping, striping and signing, add new EV charging stations, improve bicycle and pedestrian connections, purchase and improve the lot east of the existing facility. </a:t>
                      </a:r>
                      <a:endParaRPr lang="en-US" sz="1100" b="1"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n-lt"/>
                          <a:ea typeface="Times New Roman" panose="02020603050405020304" pitchFamily="18" charset="0"/>
                        </a:rPr>
                        <a:t>Yes </a:t>
                      </a:r>
                      <a:endParaRPr lang="en-US" sz="1100" b="1"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effectLst/>
                          <a:latin typeface="+mn-lt"/>
                          <a:ea typeface="Times New Roman" panose="02020603050405020304" pitchFamily="18" charset="0"/>
                        </a:rPr>
                        <a:t> </a:t>
                      </a:r>
                    </a:p>
                    <a:p>
                      <a:pPr marL="0" marR="0" algn="ctr">
                        <a:buNone/>
                      </a:pPr>
                      <a:r>
                        <a:rPr lang="en-US" sz="1100" b="1" dirty="0">
                          <a:solidFill>
                            <a:srgbClr val="000000"/>
                          </a:solidFill>
                          <a:effectLst/>
                          <a:latin typeface="+mn-lt"/>
                          <a:ea typeface="Times New Roman" panose="02020603050405020304" pitchFamily="18" charset="0"/>
                        </a:rPr>
                        <a:t>No</a:t>
                      </a:r>
                      <a:endParaRPr lang="en-US" sz="1100" b="1" dirty="0">
                        <a:effectLst/>
                        <a:latin typeface="+mn-lt"/>
                        <a:ea typeface="Times New Roman" panose="02020603050405020304" pitchFamily="18" charset="0"/>
                      </a:endParaRPr>
                    </a:p>
                    <a:p>
                      <a:pPr marL="0" marR="0">
                        <a:buNone/>
                      </a:pPr>
                      <a:r>
                        <a:rPr lang="en-US" sz="1100" b="1" dirty="0">
                          <a:effectLst/>
                          <a:latin typeface="+mn-lt"/>
                          <a:ea typeface="Times New Roman" panose="02020603050405020304" pitchFamily="18" charset="0"/>
                        </a:rPr>
                        <a:t> </a:t>
                      </a:r>
                    </a:p>
                  </a:txBody>
                  <a:tcPr marL="68580" marR="68580" marT="0" marB="0" anchor="ctr"/>
                </a:tc>
                <a:extLst>
                  <a:ext uri="{0D108BD9-81ED-4DB2-BD59-A6C34878D82A}">
                    <a16:rowId xmlns:a16="http://schemas.microsoft.com/office/drawing/2014/main" val="2260638144"/>
                  </a:ext>
                </a:extLst>
              </a:tr>
            </a:tbl>
          </a:graphicData>
        </a:graphic>
      </p:graphicFrame>
      <p:sp>
        <p:nvSpPr>
          <p:cNvPr id="11" name="TextBox 10">
            <a:extLst>
              <a:ext uri="{FF2B5EF4-FFF2-40B4-BE49-F238E27FC236}">
                <a16:creationId xmlns:a16="http://schemas.microsoft.com/office/drawing/2014/main" id="{72324AEF-6203-3031-5C90-6742EF0171EC}"/>
              </a:ext>
            </a:extLst>
          </p:cNvPr>
          <p:cNvSpPr txBox="1"/>
          <p:nvPr/>
        </p:nvSpPr>
        <p:spPr>
          <a:xfrm>
            <a:off x="869117" y="2397703"/>
            <a:ext cx="4652392" cy="923330"/>
          </a:xfrm>
          <a:prstGeom prst="rect">
            <a:avLst/>
          </a:prstGeom>
          <a:noFill/>
        </p:spPr>
        <p:txBody>
          <a:bodyPr wrap="square" rtlCol="0">
            <a:spAutoFit/>
          </a:bodyPr>
          <a:lstStyle/>
          <a:p>
            <a:r>
              <a:rPr lang="en-US" b="1" u="sng" dirty="0"/>
              <a:t>*Performance Reference: </a:t>
            </a:r>
            <a:br>
              <a:rPr lang="en-US" b="1" dirty="0"/>
            </a:br>
            <a:r>
              <a:rPr lang="en-US" b="1" dirty="0"/>
              <a:t>M9: Western El Dorado County 2019 Short- and Long-Range Transit Plan</a:t>
            </a:r>
          </a:p>
        </p:txBody>
      </p:sp>
    </p:spTree>
    <p:extLst>
      <p:ext uri="{BB962C8B-B14F-4D97-AF65-F5344CB8AC3E}">
        <p14:creationId xmlns:p14="http://schemas.microsoft.com/office/powerpoint/2010/main" val="1769319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9EE3913-0474-E6DC-F081-8E7A535E83E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65CDC9B-3837-B61C-7C03-6FD0C899A025}"/>
              </a:ext>
            </a:extLst>
          </p:cNvPr>
          <p:cNvPicPr>
            <a:picLocks noChangeAspect="1"/>
          </p:cNvPicPr>
          <p:nvPr/>
        </p:nvPicPr>
        <p:blipFill>
          <a:blip r:embed="rId4"/>
          <a:srcRect b="31817"/>
          <a:stretch>
            <a:fillRect/>
          </a:stretch>
        </p:blipFill>
        <p:spPr>
          <a:xfrm>
            <a:off x="304447" y="1442961"/>
            <a:ext cx="11583106" cy="3805695"/>
          </a:xfrm>
          <a:prstGeom prst="rect">
            <a:avLst/>
          </a:prstGeom>
        </p:spPr>
      </p:pic>
      <p:sp>
        <p:nvSpPr>
          <p:cNvPr id="7" name="Title 1">
            <a:extLst>
              <a:ext uri="{FF2B5EF4-FFF2-40B4-BE49-F238E27FC236}">
                <a16:creationId xmlns:a16="http://schemas.microsoft.com/office/drawing/2014/main" id="{3F16B53A-28A3-17D5-DD39-6BCD5F3AA3A5}"/>
              </a:ext>
            </a:extLst>
          </p:cNvPr>
          <p:cNvSpPr>
            <a:spLocks noGrp="1"/>
          </p:cNvSpPr>
          <p:nvPr>
            <p:ph type="title"/>
          </p:nvPr>
        </p:nvSpPr>
        <p:spPr>
          <a:xfrm>
            <a:off x="1614099" y="36310"/>
            <a:ext cx="9742318" cy="1752599"/>
          </a:xfrm>
        </p:spPr>
        <p:txBody>
          <a:bodyPr>
            <a:normAutofit/>
          </a:bodyPr>
          <a:lstStyle/>
          <a:p>
            <a:pPr>
              <a:lnSpc>
                <a:spcPct val="90000"/>
              </a:lnSpc>
            </a:pPr>
            <a:r>
              <a:rPr lang="en-US" sz="3200" b="1" dirty="0"/>
              <a:t>CHAPTER 9- Goal 4 -PUBLIC TRANSIT</a:t>
            </a:r>
            <a:br>
              <a:rPr lang="en-US" b="1" dirty="0"/>
            </a:br>
            <a:r>
              <a:rPr lang="en-US" dirty="0"/>
              <a:t>	</a:t>
            </a:r>
          </a:p>
        </p:txBody>
      </p:sp>
      <p:pic>
        <p:nvPicPr>
          <p:cNvPr id="8" name="Picture 7" descr="A green and blue sign with white numbers&#10;&#10;AI-generated content may be incorrect.">
            <a:extLst>
              <a:ext uri="{FF2B5EF4-FFF2-40B4-BE49-F238E27FC236}">
                <a16:creationId xmlns:a16="http://schemas.microsoft.com/office/drawing/2014/main" id="{38C3A1B8-7D47-F60C-2546-E414925F635C}"/>
              </a:ext>
            </a:extLst>
          </p:cNvPr>
          <p:cNvPicPr>
            <a:picLocks noChangeAspect="1"/>
          </p:cNvPicPr>
          <p:nvPr/>
        </p:nvPicPr>
        <p:blipFill>
          <a:blip r:embed="rId5"/>
          <a:stretch>
            <a:fillRect/>
          </a:stretch>
        </p:blipFill>
        <p:spPr>
          <a:xfrm>
            <a:off x="9939183" y="6139396"/>
            <a:ext cx="2252817" cy="718604"/>
          </a:xfrm>
          <a:prstGeom prst="rect">
            <a:avLst/>
          </a:prstGeom>
        </p:spPr>
      </p:pic>
    </p:spTree>
    <p:extLst>
      <p:ext uri="{BB962C8B-B14F-4D97-AF65-F5344CB8AC3E}">
        <p14:creationId xmlns:p14="http://schemas.microsoft.com/office/powerpoint/2010/main" val="1242141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120298D-527F-22EF-6B65-36B50520F7C2}"/>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766608EF-706C-4458-96BC-B92FC296F5D7}"/>
              </a:ext>
            </a:extLst>
          </p:cNvPr>
          <p:cNvSpPr>
            <a:spLocks noGrp="1"/>
          </p:cNvSpPr>
          <p:nvPr>
            <p:ph type="title"/>
          </p:nvPr>
        </p:nvSpPr>
        <p:spPr>
          <a:xfrm>
            <a:off x="581032" y="1115786"/>
            <a:ext cx="3731020" cy="4626428"/>
          </a:xfrm>
          <a:effectLst/>
        </p:spPr>
        <p:txBody>
          <a:bodyPr anchor="ctr">
            <a:normAutofit/>
          </a:bodyPr>
          <a:lstStyle/>
          <a:p>
            <a:pPr algn="r"/>
            <a:r>
              <a:rPr lang="en-US" sz="3200" b="1" dirty="0">
                <a:solidFill>
                  <a:schemeClr val="tx1">
                    <a:lumMod val="95000"/>
                  </a:schemeClr>
                </a:solidFill>
              </a:rPr>
              <a:t>REGIONAL TRANSPORTATION PLAN 2025-2045 DRAFT ACTION ELEMENT </a:t>
            </a:r>
            <a:br>
              <a:rPr lang="en-US" sz="4000" b="1" dirty="0">
                <a:solidFill>
                  <a:schemeClr val="tx1">
                    <a:lumMod val="95000"/>
                  </a:schemeClr>
                </a:solidFill>
              </a:rPr>
            </a:br>
            <a:r>
              <a:rPr lang="en-US" sz="4000" dirty="0">
                <a:solidFill>
                  <a:schemeClr val="tx1">
                    <a:lumMod val="95000"/>
                  </a:schemeClr>
                </a:solidFill>
              </a:rPr>
              <a:t>	</a:t>
            </a:r>
          </a:p>
        </p:txBody>
      </p:sp>
      <p:cxnSp>
        <p:nvCxnSpPr>
          <p:cNvPr id="8" name="Straight Connector 7">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11E3B3DD-9210-51E4-E6FF-6D1936F79656}"/>
              </a:ext>
            </a:extLst>
          </p:cNvPr>
          <p:cNvSpPr>
            <a:spLocks noGrp="1"/>
          </p:cNvSpPr>
          <p:nvPr>
            <p:ph idx="1"/>
          </p:nvPr>
        </p:nvSpPr>
        <p:spPr>
          <a:xfrm>
            <a:off x="4996542" y="1115786"/>
            <a:ext cx="6319157" cy="4626428"/>
          </a:xfrm>
        </p:spPr>
        <p:txBody>
          <a:bodyPr anchor="ctr">
            <a:normAutofit/>
          </a:bodyPr>
          <a:lstStyle/>
          <a:p>
            <a:r>
              <a:rPr lang="en-US" sz="2400" b="1" dirty="0">
                <a:solidFill>
                  <a:schemeClr val="tx1">
                    <a:lumMod val="95000"/>
                  </a:schemeClr>
                </a:solidFill>
              </a:rPr>
              <a:t>The </a:t>
            </a:r>
            <a:r>
              <a:rPr lang="en-US" sz="2400" b="1" u="sng" dirty="0">
                <a:solidFill>
                  <a:schemeClr val="tx1">
                    <a:lumMod val="95000"/>
                  </a:schemeClr>
                </a:solidFill>
              </a:rPr>
              <a:t>Action Element </a:t>
            </a:r>
            <a:r>
              <a:rPr lang="en-US" sz="2400" b="1" dirty="0">
                <a:solidFill>
                  <a:schemeClr val="tx1">
                    <a:lumMod val="95000"/>
                  </a:schemeClr>
                </a:solidFill>
              </a:rPr>
              <a:t>identifies short- and long-term actions needed to achieve the RTP’s objectives and implement the RTP in accordance with the goals, objectives, and strategies set forth in the </a:t>
            </a:r>
            <a:r>
              <a:rPr lang="en-US" sz="2400" b="1" u="sng" dirty="0">
                <a:solidFill>
                  <a:schemeClr val="tx1">
                    <a:lumMod val="95000"/>
                  </a:schemeClr>
                </a:solidFill>
              </a:rPr>
              <a:t>Policy Element</a:t>
            </a:r>
          </a:p>
          <a:p>
            <a:pPr marL="0" indent="0">
              <a:buNone/>
            </a:pPr>
            <a:endParaRPr lang="en-US" sz="2400" b="1" u="sng" dirty="0">
              <a:solidFill>
                <a:schemeClr val="tx1">
                  <a:lumMod val="95000"/>
                </a:schemeClr>
              </a:solidFill>
            </a:endParaRPr>
          </a:p>
          <a:p>
            <a:r>
              <a:rPr lang="en-US" sz="2400" b="1" dirty="0">
                <a:solidFill>
                  <a:schemeClr val="tx1">
                    <a:lumMod val="95000"/>
                  </a:schemeClr>
                </a:solidFill>
              </a:rPr>
              <a:t>Short Range = 2025-2035</a:t>
            </a:r>
          </a:p>
          <a:p>
            <a:r>
              <a:rPr lang="en-US" sz="2400" b="1" dirty="0">
                <a:solidFill>
                  <a:schemeClr val="tx1">
                    <a:lumMod val="95000"/>
                  </a:schemeClr>
                </a:solidFill>
              </a:rPr>
              <a:t>Long Range = 2035-2045</a:t>
            </a:r>
          </a:p>
          <a:p>
            <a:r>
              <a:rPr lang="en-US" sz="2400" b="1" dirty="0">
                <a:solidFill>
                  <a:schemeClr val="tx1">
                    <a:lumMod val="95000"/>
                  </a:schemeClr>
                </a:solidFill>
              </a:rPr>
              <a:t>Unconstrained Project List = Beyond 2045</a:t>
            </a:r>
          </a:p>
          <a:p>
            <a:pPr marL="0" indent="0">
              <a:buNone/>
            </a:pPr>
            <a:endParaRPr lang="en-US" sz="2000" dirty="0">
              <a:solidFill>
                <a:schemeClr val="tx1">
                  <a:lumMod val="95000"/>
                </a:schemeClr>
              </a:solidFill>
            </a:endParaRPr>
          </a:p>
        </p:txBody>
      </p:sp>
      <p:pic>
        <p:nvPicPr>
          <p:cNvPr id="5" name="Picture 4" descr="A green and blue sign with white numbers&#10;&#10;AI-generated content may be incorrect.">
            <a:extLst>
              <a:ext uri="{FF2B5EF4-FFF2-40B4-BE49-F238E27FC236}">
                <a16:creationId xmlns:a16="http://schemas.microsoft.com/office/drawing/2014/main" id="{3509F4A7-E9CF-2810-D481-C89B41AD5DC7}"/>
              </a:ext>
            </a:extLst>
          </p:cNvPr>
          <p:cNvPicPr>
            <a:picLocks noChangeAspect="1"/>
          </p:cNvPicPr>
          <p:nvPr/>
        </p:nvPicPr>
        <p:blipFill>
          <a:blip r:embed="rId4"/>
          <a:stretch>
            <a:fillRect/>
          </a:stretch>
        </p:blipFill>
        <p:spPr>
          <a:xfrm>
            <a:off x="9701058" y="6139396"/>
            <a:ext cx="2252817" cy="718604"/>
          </a:xfrm>
          <a:prstGeom prst="rect">
            <a:avLst/>
          </a:prstGeom>
        </p:spPr>
      </p:pic>
    </p:spTree>
    <p:extLst>
      <p:ext uri="{BB962C8B-B14F-4D97-AF65-F5344CB8AC3E}">
        <p14:creationId xmlns:p14="http://schemas.microsoft.com/office/powerpoint/2010/main" val="1624557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050F755-B8A0-C08C-6225-4B4C4E7F3F4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952EDBDB-499E-E849-7F44-E5E9658541BB}"/>
              </a:ext>
            </a:extLst>
          </p:cNvPr>
          <p:cNvSpPr>
            <a:spLocks noGrp="1"/>
          </p:cNvSpPr>
          <p:nvPr>
            <p:ph type="title"/>
          </p:nvPr>
        </p:nvSpPr>
        <p:spPr>
          <a:xfrm>
            <a:off x="838200" y="1115786"/>
            <a:ext cx="3473851" cy="4626428"/>
          </a:xfrm>
          <a:effectLst/>
        </p:spPr>
        <p:txBody>
          <a:bodyPr anchor="ctr">
            <a:normAutofit/>
          </a:bodyPr>
          <a:lstStyle/>
          <a:p>
            <a:pPr algn="r"/>
            <a:r>
              <a:rPr lang="en-US" sz="3600" b="1" dirty="0">
                <a:solidFill>
                  <a:schemeClr val="tx1">
                    <a:lumMod val="95000"/>
                  </a:schemeClr>
                </a:solidFill>
              </a:rPr>
              <a:t>CHAPTER 10 - AVIATION</a:t>
            </a:r>
            <a:br>
              <a:rPr lang="en-US" sz="3600" b="1" dirty="0">
                <a:solidFill>
                  <a:schemeClr val="tx1">
                    <a:lumMod val="95000"/>
                  </a:schemeClr>
                </a:solidFill>
              </a:rPr>
            </a:br>
            <a:r>
              <a:rPr lang="en-US" sz="3600" dirty="0">
                <a:solidFill>
                  <a:schemeClr val="tx1">
                    <a:lumMod val="95000"/>
                  </a:schemeClr>
                </a:solidFill>
              </a:rPr>
              <a:t>	</a:t>
            </a:r>
          </a:p>
        </p:txBody>
      </p:sp>
      <p:cxnSp>
        <p:nvCxnSpPr>
          <p:cNvPr id="12" name="Straight Connector 11">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5A6EF7B-1A7E-F4DB-5B65-BAE64D2421B5}"/>
              </a:ext>
            </a:extLst>
          </p:cNvPr>
          <p:cNvSpPr>
            <a:spLocks noGrp="1"/>
          </p:cNvSpPr>
          <p:nvPr>
            <p:ph idx="1"/>
          </p:nvPr>
        </p:nvSpPr>
        <p:spPr>
          <a:xfrm>
            <a:off x="4996543" y="1115786"/>
            <a:ext cx="5713790" cy="4626428"/>
          </a:xfrm>
        </p:spPr>
        <p:txBody>
          <a:bodyPr anchor="ctr">
            <a:normAutofit/>
          </a:bodyPr>
          <a:lstStyle/>
          <a:p>
            <a:pPr marL="0" indent="0">
              <a:buNone/>
            </a:pPr>
            <a:r>
              <a:rPr lang="en-US" sz="2400" b="1" dirty="0">
                <a:solidFill>
                  <a:schemeClr val="tx1">
                    <a:lumMod val="95000"/>
                  </a:schemeClr>
                </a:solidFill>
              </a:rPr>
              <a:t>GOAL 5 </a:t>
            </a:r>
          </a:p>
          <a:p>
            <a:pPr marL="0" indent="0">
              <a:buNone/>
            </a:pPr>
            <a:r>
              <a:rPr lang="en-US" sz="2400" b="1" dirty="0">
                <a:solidFill>
                  <a:schemeClr val="tx1">
                    <a:lumMod val="95000"/>
                  </a:schemeClr>
                </a:solidFill>
              </a:rPr>
              <a:t>Promote and preserve aviation facilities and services that complement the regional transportation system and support critical emergency response.</a:t>
            </a:r>
          </a:p>
        </p:txBody>
      </p:sp>
      <p:pic>
        <p:nvPicPr>
          <p:cNvPr id="5" name="Picture 4" descr="A green and blue sign with white numbers&#10;&#10;AI-generated content may be incorrect.">
            <a:extLst>
              <a:ext uri="{FF2B5EF4-FFF2-40B4-BE49-F238E27FC236}">
                <a16:creationId xmlns:a16="http://schemas.microsoft.com/office/drawing/2014/main" id="{96E7632D-9923-BFF0-890C-6A0EED8D33B0}"/>
              </a:ext>
            </a:extLst>
          </p:cNvPr>
          <p:cNvPicPr>
            <a:picLocks noChangeAspect="1"/>
          </p:cNvPicPr>
          <p:nvPr/>
        </p:nvPicPr>
        <p:blipFill>
          <a:blip r:embed="rId4"/>
          <a:stretch>
            <a:fillRect/>
          </a:stretch>
        </p:blipFill>
        <p:spPr>
          <a:xfrm>
            <a:off x="9901083" y="6108408"/>
            <a:ext cx="2252817" cy="718604"/>
          </a:xfrm>
          <a:prstGeom prst="rect">
            <a:avLst/>
          </a:prstGeom>
        </p:spPr>
      </p:pic>
    </p:spTree>
    <p:extLst>
      <p:ext uri="{BB962C8B-B14F-4D97-AF65-F5344CB8AC3E}">
        <p14:creationId xmlns:p14="http://schemas.microsoft.com/office/powerpoint/2010/main" val="3143095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F76BFB0-6D2E-ADB5-B996-536EF9AA1128}"/>
            </a:ext>
          </a:extLst>
        </p:cNvPr>
        <p:cNvGrpSpPr/>
        <p:nvPr/>
      </p:nvGrpSpPr>
      <p:grpSpPr>
        <a:xfrm>
          <a:off x="0" y="0"/>
          <a:ext cx="0" cy="0"/>
          <a:chOff x="0" y="0"/>
          <a:chExt cx="0" cy="0"/>
        </a:xfrm>
      </p:grpSpPr>
      <p:pic>
        <p:nvPicPr>
          <p:cNvPr id="8" name="Picture 7" descr="A green and blue sign with white numbers&#10;&#10;AI-generated content may be incorrect.">
            <a:extLst>
              <a:ext uri="{FF2B5EF4-FFF2-40B4-BE49-F238E27FC236}">
                <a16:creationId xmlns:a16="http://schemas.microsoft.com/office/drawing/2014/main" id="{366307C9-7607-35C2-B3DF-AE0DADBA5C48}"/>
              </a:ext>
            </a:extLst>
          </p:cNvPr>
          <p:cNvPicPr>
            <a:picLocks noChangeAspect="1"/>
          </p:cNvPicPr>
          <p:nvPr/>
        </p:nvPicPr>
        <p:blipFill>
          <a:blip r:embed="rId4"/>
          <a:stretch>
            <a:fillRect/>
          </a:stretch>
        </p:blipFill>
        <p:spPr>
          <a:xfrm>
            <a:off x="9939183" y="6139396"/>
            <a:ext cx="2252817" cy="718604"/>
          </a:xfrm>
          <a:prstGeom prst="rect">
            <a:avLst/>
          </a:prstGeom>
        </p:spPr>
      </p:pic>
      <p:sp>
        <p:nvSpPr>
          <p:cNvPr id="4" name="Title 1">
            <a:extLst>
              <a:ext uri="{FF2B5EF4-FFF2-40B4-BE49-F238E27FC236}">
                <a16:creationId xmlns:a16="http://schemas.microsoft.com/office/drawing/2014/main" id="{1DE7C77C-C346-D42F-113B-F5D5BE2BB916}"/>
              </a:ext>
            </a:extLst>
          </p:cNvPr>
          <p:cNvSpPr txBox="1">
            <a:spLocks/>
          </p:cNvSpPr>
          <p:nvPr/>
        </p:nvSpPr>
        <p:spPr>
          <a:xfrm>
            <a:off x="375872" y="122653"/>
            <a:ext cx="11654203" cy="17525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200" b="1" dirty="0"/>
              <a:t>CHAPTER 10 - Goal 5 – AVIATION</a:t>
            </a:r>
            <a:br>
              <a:rPr lang="en-US" b="1" dirty="0"/>
            </a:br>
            <a:r>
              <a:rPr lang="en-US" dirty="0"/>
              <a:t>	</a:t>
            </a:r>
          </a:p>
        </p:txBody>
      </p:sp>
      <p:graphicFrame>
        <p:nvGraphicFramePr>
          <p:cNvPr id="5" name="Table 4">
            <a:extLst>
              <a:ext uri="{FF2B5EF4-FFF2-40B4-BE49-F238E27FC236}">
                <a16:creationId xmlns:a16="http://schemas.microsoft.com/office/drawing/2014/main" id="{54FBFD4F-1CC9-46FB-614A-9F1D77ACBE69}"/>
              </a:ext>
            </a:extLst>
          </p:cNvPr>
          <p:cNvGraphicFramePr>
            <a:graphicFrameLocks noGrp="1"/>
          </p:cNvGraphicFramePr>
          <p:nvPr>
            <p:extLst>
              <p:ext uri="{D42A27DB-BD31-4B8C-83A1-F6EECF244321}">
                <p14:modId xmlns:p14="http://schemas.microsoft.com/office/powerpoint/2010/main" val="3662636727"/>
              </p:ext>
            </p:extLst>
          </p:nvPr>
        </p:nvGraphicFramePr>
        <p:xfrm>
          <a:off x="835150" y="998953"/>
          <a:ext cx="10572749" cy="5140443"/>
        </p:xfrm>
        <a:graphic>
          <a:graphicData uri="http://schemas.openxmlformats.org/drawingml/2006/table">
            <a:tbl>
              <a:tblPr firstRow="1" firstCol="1" bandRow="1">
                <a:tableStyleId>{5C22544A-7EE6-4342-B048-85BDC9FD1C3A}</a:tableStyleId>
              </a:tblPr>
              <a:tblGrid>
                <a:gridCol w="1088887">
                  <a:extLst>
                    <a:ext uri="{9D8B030D-6E8A-4147-A177-3AD203B41FA5}">
                      <a16:colId xmlns:a16="http://schemas.microsoft.com/office/drawing/2014/main" val="46553238"/>
                    </a:ext>
                  </a:extLst>
                </a:gridCol>
                <a:gridCol w="1083870">
                  <a:extLst>
                    <a:ext uri="{9D8B030D-6E8A-4147-A177-3AD203B41FA5}">
                      <a16:colId xmlns:a16="http://schemas.microsoft.com/office/drawing/2014/main" val="2491553476"/>
                    </a:ext>
                  </a:extLst>
                </a:gridCol>
                <a:gridCol w="812900">
                  <a:extLst>
                    <a:ext uri="{9D8B030D-6E8A-4147-A177-3AD203B41FA5}">
                      <a16:colId xmlns:a16="http://schemas.microsoft.com/office/drawing/2014/main" val="168855639"/>
                    </a:ext>
                  </a:extLst>
                </a:gridCol>
                <a:gridCol w="1535484">
                  <a:extLst>
                    <a:ext uri="{9D8B030D-6E8A-4147-A177-3AD203B41FA5}">
                      <a16:colId xmlns:a16="http://schemas.microsoft.com/office/drawing/2014/main" val="2716153829"/>
                    </a:ext>
                  </a:extLst>
                </a:gridCol>
                <a:gridCol w="1445158">
                  <a:extLst>
                    <a:ext uri="{9D8B030D-6E8A-4147-A177-3AD203B41FA5}">
                      <a16:colId xmlns:a16="http://schemas.microsoft.com/office/drawing/2014/main" val="4066103250"/>
                    </a:ext>
                  </a:extLst>
                </a:gridCol>
                <a:gridCol w="3023611">
                  <a:extLst>
                    <a:ext uri="{9D8B030D-6E8A-4147-A177-3AD203B41FA5}">
                      <a16:colId xmlns:a16="http://schemas.microsoft.com/office/drawing/2014/main" val="500821115"/>
                    </a:ext>
                  </a:extLst>
                </a:gridCol>
                <a:gridCol w="1582839">
                  <a:extLst>
                    <a:ext uri="{9D8B030D-6E8A-4147-A177-3AD203B41FA5}">
                      <a16:colId xmlns:a16="http://schemas.microsoft.com/office/drawing/2014/main" val="3369576759"/>
                    </a:ext>
                  </a:extLst>
                </a:gridCol>
              </a:tblGrid>
              <a:tr h="447338">
                <a:tc rowSpan="3" gridSpan="6">
                  <a:txBody>
                    <a:bodyPr/>
                    <a:lstStyle/>
                    <a:p>
                      <a:pPr marL="0" marR="0" algn="ctr">
                        <a:buNone/>
                      </a:pPr>
                      <a:r>
                        <a:rPr lang="en-US" sz="1700" b="1" dirty="0">
                          <a:solidFill>
                            <a:schemeClr val="bg1"/>
                          </a:solidFill>
                          <a:effectLst/>
                          <a:latin typeface="+mn-lt"/>
                          <a:ea typeface="Times New Roman" panose="02020603050405020304" pitchFamily="18" charset="0"/>
                        </a:rPr>
                        <a:t>PARTIAL LIST OF PROPOSED PROJECTS AND PERFORMANCE MEASURE CONSISTENCY (SEE APPENDIX 2A FOR COMPREHENSIVE LIST) </a:t>
                      </a:r>
                      <a:endParaRPr lang="en-US" sz="1500" dirty="0">
                        <a:solidFill>
                          <a:schemeClr val="bg1"/>
                        </a:solidFill>
                        <a:effectLst/>
                        <a:latin typeface="+mn-lt"/>
                        <a:ea typeface="Times New Roman" panose="02020603050405020304" pitchFamily="18" charset="0"/>
                      </a:endParaRPr>
                    </a:p>
                  </a:txBody>
                  <a:tcPr marL="95858" marR="95858" marT="47929" marB="47929"/>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a:txBody>
                    <a:bodyPr/>
                    <a:lstStyle/>
                    <a:p>
                      <a:pPr marL="0" marR="0">
                        <a:buNone/>
                      </a:pPr>
                      <a:r>
                        <a:rPr lang="en-US" sz="1500" b="1" dirty="0">
                          <a:solidFill>
                            <a:schemeClr val="bg1"/>
                          </a:solidFill>
                          <a:effectLst/>
                          <a:latin typeface="+mn-lt"/>
                          <a:ea typeface="Times New Roman" panose="02020603050405020304" pitchFamily="18" charset="0"/>
                        </a:rPr>
                        <a:t>GOAL 5: AVIATION</a:t>
                      </a:r>
                      <a:endParaRPr lang="en-US" sz="1500" dirty="0">
                        <a:solidFill>
                          <a:schemeClr val="bg1"/>
                        </a:solidFill>
                        <a:effectLst/>
                        <a:latin typeface="+mn-lt"/>
                        <a:ea typeface="Times New Roman" panose="02020603050405020304" pitchFamily="18" charset="0"/>
                      </a:endParaRPr>
                    </a:p>
                  </a:txBody>
                  <a:tcPr marL="71894" marR="71894" marT="0" marB="0"/>
                </a:tc>
                <a:extLst>
                  <a:ext uri="{0D108BD9-81ED-4DB2-BD59-A6C34878D82A}">
                    <a16:rowId xmlns:a16="http://schemas.microsoft.com/office/drawing/2014/main" val="752590656"/>
                  </a:ext>
                </a:extLst>
              </a:tr>
              <a:tr h="479215">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lgn="ctr">
                        <a:buNone/>
                      </a:pPr>
                      <a:r>
                        <a:rPr lang="en-US" sz="1300" b="1" dirty="0">
                          <a:solidFill>
                            <a:srgbClr val="000000"/>
                          </a:solidFill>
                          <a:effectLst/>
                          <a:latin typeface="+mn-lt"/>
                          <a:ea typeface="Times New Roman" panose="02020603050405020304" pitchFamily="18" charset="0"/>
                        </a:rPr>
                        <a:t>Proposed Project Performance Criteria</a:t>
                      </a:r>
                      <a:endParaRPr lang="en-US" sz="1300" dirty="0">
                        <a:effectLst/>
                        <a:latin typeface="+mn-lt"/>
                        <a:ea typeface="Times New Roman" panose="02020603050405020304" pitchFamily="18" charset="0"/>
                      </a:endParaRPr>
                    </a:p>
                  </a:txBody>
                  <a:tcPr marL="71894" marR="71894" marT="0" marB="0" anchor="ctr"/>
                </a:tc>
                <a:extLst>
                  <a:ext uri="{0D108BD9-81ED-4DB2-BD59-A6C34878D82A}">
                    <a16:rowId xmlns:a16="http://schemas.microsoft.com/office/drawing/2014/main" val="938814699"/>
                  </a:ext>
                </a:extLst>
              </a:tr>
              <a:tr h="1345683">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buNone/>
                      </a:pPr>
                      <a:r>
                        <a:rPr lang="en-US" sz="1200" b="1" dirty="0">
                          <a:solidFill>
                            <a:srgbClr val="000000"/>
                          </a:solidFill>
                          <a:effectLst/>
                          <a:latin typeface="+mn-lt"/>
                          <a:ea typeface="Times New Roman" panose="02020603050405020304" pitchFamily="18" charset="0"/>
                        </a:rPr>
                        <a:t>5.1 Projects that improve access to (Georgetown and Placerville) airport (subjective evaluation).</a:t>
                      </a:r>
                      <a:endParaRPr lang="en-US" sz="1200" dirty="0">
                        <a:effectLst/>
                        <a:latin typeface="+mn-lt"/>
                        <a:ea typeface="Times New Roman" panose="02020603050405020304" pitchFamily="18" charset="0"/>
                      </a:endParaRPr>
                    </a:p>
                    <a:p>
                      <a:pPr marL="0" marR="0">
                        <a:buNone/>
                      </a:pPr>
                      <a:r>
                        <a:rPr lang="en-US" sz="1200" b="1" dirty="0">
                          <a:effectLst/>
                          <a:latin typeface="+mn-lt"/>
                          <a:ea typeface="Times New Roman" panose="02020603050405020304" pitchFamily="18" charset="0"/>
                        </a:rPr>
                        <a:t> </a:t>
                      </a:r>
                      <a:endParaRPr lang="en-US" sz="1200" dirty="0">
                        <a:effectLst/>
                        <a:latin typeface="+mn-lt"/>
                        <a:ea typeface="Times New Roman" panose="02020603050405020304" pitchFamily="18" charset="0"/>
                      </a:endParaRPr>
                    </a:p>
                  </a:txBody>
                  <a:tcPr marL="71894" marR="71894" marT="0" marB="0"/>
                </a:tc>
                <a:extLst>
                  <a:ext uri="{0D108BD9-81ED-4DB2-BD59-A6C34878D82A}">
                    <a16:rowId xmlns:a16="http://schemas.microsoft.com/office/drawing/2014/main" val="2155191749"/>
                  </a:ext>
                </a:extLst>
              </a:tr>
              <a:tr h="351480">
                <a:tc gridSpan="6">
                  <a:txBody>
                    <a:bodyPr/>
                    <a:lstStyle/>
                    <a:p>
                      <a:pPr marL="0" marR="0">
                        <a:buNone/>
                      </a:pPr>
                      <a:r>
                        <a:rPr lang="en-US" sz="1000" dirty="0">
                          <a:solidFill>
                            <a:srgbClr val="000000"/>
                          </a:solidFill>
                          <a:effectLst/>
                          <a:latin typeface="+mn-lt"/>
                          <a:ea typeface="Times New Roman" panose="02020603050405020304" pitchFamily="18" charset="0"/>
                        </a:rPr>
                        <a:t> </a:t>
                      </a:r>
                      <a:endParaRPr lang="en-US" sz="1300" dirty="0">
                        <a:effectLst/>
                        <a:latin typeface="+mn-lt"/>
                        <a:ea typeface="Times New Roman" panose="02020603050405020304" pitchFamily="18" charset="0"/>
                      </a:endParaRPr>
                    </a:p>
                  </a:txBody>
                  <a:tcPr marL="95858" marR="95858" marT="47929" marB="47929"/>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buNone/>
                      </a:pPr>
                      <a:r>
                        <a:rPr lang="en-US" sz="1200" b="1" dirty="0">
                          <a:solidFill>
                            <a:srgbClr val="000000"/>
                          </a:solidFill>
                          <a:effectLst/>
                          <a:latin typeface="+mn-lt"/>
                          <a:ea typeface="Times New Roman" panose="02020603050405020304" pitchFamily="18" charset="0"/>
                        </a:rPr>
                        <a:t>Performance Reference*</a:t>
                      </a:r>
                      <a:endParaRPr lang="en-US" sz="1200" dirty="0">
                        <a:effectLst/>
                        <a:latin typeface="+mn-lt"/>
                        <a:ea typeface="Times New Roman" panose="02020603050405020304" pitchFamily="18" charset="0"/>
                      </a:endParaRPr>
                    </a:p>
                  </a:txBody>
                  <a:tcPr marL="71894" marR="71894" marT="0" marB="0"/>
                </a:tc>
                <a:extLst>
                  <a:ext uri="{0D108BD9-81ED-4DB2-BD59-A6C34878D82A}">
                    <a16:rowId xmlns:a16="http://schemas.microsoft.com/office/drawing/2014/main" val="3727461003"/>
                  </a:ext>
                </a:extLst>
              </a:tr>
              <a:tr h="351480">
                <a:tc>
                  <a:txBody>
                    <a:bodyPr/>
                    <a:lstStyle/>
                    <a:p>
                      <a:pPr marL="0" marR="0" algn="just">
                        <a:buNone/>
                      </a:pPr>
                      <a:r>
                        <a:rPr lang="en-US" sz="1200" b="1" dirty="0">
                          <a:solidFill>
                            <a:srgbClr val="000000"/>
                          </a:solidFill>
                          <a:effectLst/>
                          <a:latin typeface="+mn-lt"/>
                          <a:ea typeface="Times New Roman" panose="02020603050405020304" pitchFamily="18" charset="0"/>
                        </a:rPr>
                        <a:t>Lead Agency</a:t>
                      </a:r>
                      <a:endParaRPr lang="en-US" sz="1700" dirty="0">
                        <a:effectLst/>
                        <a:latin typeface="+mn-lt"/>
                        <a:ea typeface="Times New Roman" panose="02020603050405020304" pitchFamily="18" charset="0"/>
                      </a:endParaRPr>
                    </a:p>
                  </a:txBody>
                  <a:tcPr marL="71894" marR="71894" marT="0" marB="0" anchor="ctr"/>
                </a:tc>
                <a:tc>
                  <a:txBody>
                    <a:bodyPr/>
                    <a:lstStyle/>
                    <a:p>
                      <a:pPr marL="0" marR="0" algn="just">
                        <a:buNone/>
                      </a:pPr>
                      <a:r>
                        <a:rPr lang="en-US" sz="1200" b="1" dirty="0">
                          <a:solidFill>
                            <a:srgbClr val="000000"/>
                          </a:solidFill>
                          <a:effectLst/>
                          <a:latin typeface="+mn-lt"/>
                          <a:ea typeface="Times New Roman" panose="02020603050405020304" pitchFamily="18" charset="0"/>
                        </a:rPr>
                        <a:t>Year</a:t>
                      </a:r>
                      <a:endParaRPr lang="en-US" sz="1700" dirty="0">
                        <a:effectLst/>
                        <a:latin typeface="+mn-lt"/>
                        <a:ea typeface="Times New Roman" panose="02020603050405020304" pitchFamily="18" charset="0"/>
                      </a:endParaRPr>
                    </a:p>
                  </a:txBody>
                  <a:tcPr marL="71894" marR="71894" marT="0" marB="0" anchor="ctr"/>
                </a:tc>
                <a:tc>
                  <a:txBody>
                    <a:bodyPr/>
                    <a:lstStyle/>
                    <a:p>
                      <a:pPr marL="0" marR="0" algn="just">
                        <a:buNone/>
                      </a:pPr>
                      <a:r>
                        <a:rPr lang="en-US" sz="1200" b="1" dirty="0">
                          <a:solidFill>
                            <a:srgbClr val="000000"/>
                          </a:solidFill>
                          <a:effectLst/>
                          <a:latin typeface="+mn-lt"/>
                          <a:ea typeface="Times New Roman" panose="02020603050405020304" pitchFamily="18" charset="0"/>
                        </a:rPr>
                        <a:t>MapID</a:t>
                      </a:r>
                      <a:endParaRPr lang="en-US" sz="1700" dirty="0">
                        <a:effectLst/>
                        <a:latin typeface="+mn-lt"/>
                        <a:ea typeface="Times New Roman" panose="02020603050405020304" pitchFamily="18" charset="0"/>
                      </a:endParaRPr>
                    </a:p>
                  </a:txBody>
                  <a:tcPr marL="71894" marR="71894" marT="0" marB="0" anchor="ctr"/>
                </a:tc>
                <a:tc>
                  <a:txBody>
                    <a:bodyPr/>
                    <a:lstStyle/>
                    <a:p>
                      <a:pPr marL="0" marR="101600" algn="just">
                        <a:buNone/>
                      </a:pPr>
                      <a:r>
                        <a:rPr lang="en-US" sz="1200" b="1" dirty="0">
                          <a:solidFill>
                            <a:srgbClr val="000000"/>
                          </a:solidFill>
                          <a:effectLst/>
                          <a:latin typeface="+mn-lt"/>
                          <a:ea typeface="Times New Roman" panose="02020603050405020304" pitchFamily="18" charset="0"/>
                        </a:rPr>
                        <a:t>Project Type Category</a:t>
                      </a:r>
                      <a:endParaRPr lang="en-US" sz="1700" dirty="0">
                        <a:effectLst/>
                        <a:latin typeface="+mn-lt"/>
                        <a:ea typeface="Times New Roman" panose="02020603050405020304" pitchFamily="18" charset="0"/>
                      </a:endParaRPr>
                    </a:p>
                  </a:txBody>
                  <a:tcPr marL="71894" marR="71894" marT="0" marB="0" anchor="ctr"/>
                </a:tc>
                <a:tc>
                  <a:txBody>
                    <a:bodyPr/>
                    <a:lstStyle/>
                    <a:p>
                      <a:pPr marL="0" marR="0" algn="just">
                        <a:buNone/>
                      </a:pPr>
                      <a:r>
                        <a:rPr lang="en-US" sz="1200" b="1" dirty="0">
                          <a:solidFill>
                            <a:srgbClr val="000000"/>
                          </a:solidFill>
                          <a:effectLst/>
                          <a:latin typeface="+mn-lt"/>
                          <a:ea typeface="Times New Roman" panose="02020603050405020304" pitchFamily="18" charset="0"/>
                        </a:rPr>
                        <a:t>Title</a:t>
                      </a:r>
                      <a:endParaRPr lang="en-US" sz="1700" dirty="0">
                        <a:effectLst/>
                        <a:latin typeface="+mn-lt"/>
                        <a:ea typeface="Times New Roman" panose="02020603050405020304" pitchFamily="18" charset="0"/>
                      </a:endParaRPr>
                    </a:p>
                  </a:txBody>
                  <a:tcPr marL="71894" marR="71894" marT="0" marB="0" anchor="ctr"/>
                </a:tc>
                <a:tc>
                  <a:txBody>
                    <a:bodyPr/>
                    <a:lstStyle/>
                    <a:p>
                      <a:pPr marL="0" marR="0" algn="just">
                        <a:buNone/>
                      </a:pPr>
                      <a:r>
                        <a:rPr lang="en-US" sz="1200" b="1" dirty="0">
                          <a:solidFill>
                            <a:srgbClr val="000000"/>
                          </a:solidFill>
                          <a:effectLst/>
                          <a:latin typeface="+mn-lt"/>
                          <a:ea typeface="Times New Roman" panose="02020603050405020304" pitchFamily="18" charset="0"/>
                        </a:rPr>
                        <a:t>Description</a:t>
                      </a:r>
                      <a:endParaRPr lang="en-US" sz="1700" dirty="0">
                        <a:effectLst/>
                        <a:latin typeface="+mn-lt"/>
                        <a:ea typeface="Times New Roman" panose="02020603050405020304" pitchFamily="18" charset="0"/>
                      </a:endParaRPr>
                    </a:p>
                  </a:txBody>
                  <a:tcPr marL="71894" marR="71894" marT="0" marB="0" anchor="ctr"/>
                </a:tc>
                <a:tc>
                  <a:txBody>
                    <a:bodyPr/>
                    <a:lstStyle/>
                    <a:p>
                      <a:pPr marL="0" marR="0" algn="ctr">
                        <a:buNone/>
                      </a:pPr>
                      <a:r>
                        <a:rPr lang="en-US" sz="1200" b="1" dirty="0">
                          <a:solidFill>
                            <a:srgbClr val="000000"/>
                          </a:solidFill>
                          <a:effectLst/>
                          <a:latin typeface="+mn-lt"/>
                          <a:ea typeface="Times New Roman" panose="02020603050405020304" pitchFamily="18" charset="0"/>
                        </a:rPr>
                        <a:t>M10</a:t>
                      </a:r>
                      <a:endParaRPr lang="en-US" sz="1200" dirty="0">
                        <a:effectLst/>
                        <a:latin typeface="+mn-lt"/>
                        <a:ea typeface="Times New Roman" panose="02020603050405020304" pitchFamily="18" charset="0"/>
                      </a:endParaRPr>
                    </a:p>
                  </a:txBody>
                  <a:tcPr marL="71894" marR="71894" marT="0" marB="0" anchor="ctr"/>
                </a:tc>
                <a:extLst>
                  <a:ext uri="{0D108BD9-81ED-4DB2-BD59-A6C34878D82A}">
                    <a16:rowId xmlns:a16="http://schemas.microsoft.com/office/drawing/2014/main" val="3511350284"/>
                  </a:ext>
                </a:extLst>
              </a:tr>
              <a:tr h="878699">
                <a:tc>
                  <a:txBody>
                    <a:bodyPr/>
                    <a:lstStyle/>
                    <a:p>
                      <a:pPr marL="0" marR="0">
                        <a:buNone/>
                      </a:pPr>
                      <a:r>
                        <a:rPr lang="en-US" sz="1200" b="1" dirty="0">
                          <a:effectLst/>
                          <a:latin typeface="+mn-lt"/>
                          <a:ea typeface="Times New Roman" panose="02020603050405020304" pitchFamily="18" charset="0"/>
                        </a:rPr>
                        <a:t>City of Placerville</a:t>
                      </a:r>
                      <a:endParaRPr lang="en-US" sz="1700" b="1" dirty="0">
                        <a:effectLst/>
                        <a:latin typeface="+mn-lt"/>
                        <a:ea typeface="Times New Roman" panose="02020603050405020304" pitchFamily="18" charset="0"/>
                      </a:endParaRPr>
                    </a:p>
                  </a:txBody>
                  <a:tcPr marL="71894" marR="71894" marT="0" marB="0" anchor="ctr"/>
                </a:tc>
                <a:tc>
                  <a:txBody>
                    <a:bodyPr/>
                    <a:lstStyle/>
                    <a:p>
                      <a:pPr marL="0" marR="0">
                        <a:buNone/>
                      </a:pPr>
                      <a:r>
                        <a:rPr lang="en-US" sz="1200" b="1" dirty="0">
                          <a:effectLst/>
                          <a:latin typeface="+mn-lt"/>
                          <a:ea typeface="Times New Roman" panose="02020603050405020304" pitchFamily="18" charset="0"/>
                        </a:rPr>
                        <a:t>2025-2035</a:t>
                      </a:r>
                      <a:endParaRPr lang="en-US" sz="1700" b="1" dirty="0">
                        <a:effectLst/>
                        <a:latin typeface="+mn-lt"/>
                        <a:ea typeface="Times New Roman" panose="02020603050405020304" pitchFamily="18" charset="0"/>
                      </a:endParaRPr>
                    </a:p>
                  </a:txBody>
                  <a:tcPr marL="71894" marR="71894" marT="0" marB="0" anchor="ctr"/>
                </a:tc>
                <a:tc>
                  <a:txBody>
                    <a:bodyPr/>
                    <a:lstStyle/>
                    <a:p>
                      <a:pPr marL="0" marR="0" algn="ctr">
                        <a:buNone/>
                      </a:pPr>
                      <a:r>
                        <a:rPr lang="en-US" sz="1200" b="1" dirty="0">
                          <a:effectLst/>
                          <a:latin typeface="+mn-lt"/>
                          <a:ea typeface="Times New Roman" panose="02020603050405020304" pitchFamily="18" charset="0"/>
                        </a:rPr>
                        <a:t>7</a:t>
                      </a:r>
                      <a:endParaRPr lang="en-US" sz="1700" b="1" dirty="0">
                        <a:effectLst/>
                        <a:latin typeface="+mn-lt"/>
                        <a:ea typeface="Times New Roman" panose="02020603050405020304" pitchFamily="18" charset="0"/>
                      </a:endParaRPr>
                    </a:p>
                  </a:txBody>
                  <a:tcPr marL="71894" marR="71894" marT="0" marB="0" anchor="ctr"/>
                </a:tc>
                <a:tc>
                  <a:txBody>
                    <a:bodyPr/>
                    <a:lstStyle/>
                    <a:p>
                      <a:pPr marL="0" marR="0">
                        <a:buNone/>
                      </a:pPr>
                      <a:r>
                        <a:rPr lang="en-US" sz="1200" b="1" dirty="0">
                          <a:solidFill>
                            <a:srgbClr val="000000"/>
                          </a:solidFill>
                          <a:effectLst/>
                          <a:latin typeface="+mn-lt"/>
                          <a:ea typeface="Times New Roman" panose="02020603050405020304" pitchFamily="18" charset="0"/>
                        </a:rPr>
                        <a:t>G- System Management, Operations, and ITS</a:t>
                      </a:r>
                      <a:endParaRPr lang="en-US" sz="1700" b="1" dirty="0">
                        <a:effectLst/>
                        <a:latin typeface="+mn-lt"/>
                        <a:ea typeface="Times New Roman" panose="02020603050405020304" pitchFamily="18" charset="0"/>
                      </a:endParaRPr>
                    </a:p>
                  </a:txBody>
                  <a:tcPr marL="71894" marR="71894" marT="0" marB="0" anchor="ctr"/>
                </a:tc>
                <a:tc>
                  <a:txBody>
                    <a:bodyPr/>
                    <a:lstStyle/>
                    <a:p>
                      <a:pPr marL="0" marR="0">
                        <a:buNone/>
                      </a:pPr>
                      <a:r>
                        <a:rPr lang="en-US" sz="1200" b="1" dirty="0">
                          <a:effectLst/>
                          <a:latin typeface="+mn-lt"/>
                          <a:ea typeface="Times New Roman" panose="02020603050405020304" pitchFamily="18" charset="0"/>
                        </a:rPr>
                        <a:t>US 50 Broadway Eastbound Exit (#47)-Signalization and ramp lengthening</a:t>
                      </a:r>
                      <a:endParaRPr lang="en-US" sz="1700" b="1" dirty="0">
                        <a:effectLst/>
                        <a:latin typeface="+mn-lt"/>
                        <a:ea typeface="Times New Roman" panose="02020603050405020304" pitchFamily="18" charset="0"/>
                      </a:endParaRPr>
                    </a:p>
                  </a:txBody>
                  <a:tcPr marL="71894" marR="71894" marT="0" marB="0" anchor="ctr"/>
                </a:tc>
                <a:tc>
                  <a:txBody>
                    <a:bodyPr/>
                    <a:lstStyle/>
                    <a:p>
                      <a:pPr marL="0" marR="0">
                        <a:buNone/>
                      </a:pPr>
                      <a:r>
                        <a:rPr lang="en-US" sz="1200" b="1" dirty="0">
                          <a:solidFill>
                            <a:srgbClr val="000000"/>
                          </a:solidFill>
                          <a:effectLst/>
                          <a:latin typeface="+mn-lt"/>
                          <a:ea typeface="Times New Roman" panose="02020603050405020304" pitchFamily="18" charset="0"/>
                        </a:rPr>
                        <a:t>Lengthen eastbound exit ramp of US 50 at Broadway (#47) and install traffic signal.</a:t>
                      </a:r>
                      <a:endParaRPr lang="en-US" sz="1700" b="1" dirty="0">
                        <a:effectLst/>
                        <a:latin typeface="+mn-lt"/>
                        <a:ea typeface="Times New Roman" panose="02020603050405020304" pitchFamily="18" charset="0"/>
                      </a:endParaRPr>
                    </a:p>
                  </a:txBody>
                  <a:tcPr marL="71894" marR="71894" marT="0" marB="0" anchor="ctr"/>
                </a:tc>
                <a:tc>
                  <a:txBody>
                    <a:bodyPr/>
                    <a:lstStyle/>
                    <a:p>
                      <a:pPr marL="0" marR="0" algn="ctr">
                        <a:buNone/>
                      </a:pPr>
                      <a:r>
                        <a:rPr lang="en-US" sz="1200" b="1" dirty="0">
                          <a:solidFill>
                            <a:srgbClr val="000000"/>
                          </a:solidFill>
                          <a:effectLst/>
                          <a:latin typeface="+mn-lt"/>
                          <a:ea typeface="Times New Roman" panose="02020603050405020304" pitchFamily="18" charset="0"/>
                        </a:rPr>
                        <a:t>Yes</a:t>
                      </a:r>
                      <a:endParaRPr lang="en-US" sz="1200" b="1" dirty="0">
                        <a:effectLst/>
                        <a:latin typeface="+mn-lt"/>
                        <a:ea typeface="Times New Roman" panose="02020603050405020304" pitchFamily="18" charset="0"/>
                      </a:endParaRPr>
                    </a:p>
                    <a:p>
                      <a:pPr marL="0" marR="0" algn="ctr">
                        <a:buNone/>
                      </a:pPr>
                      <a:r>
                        <a:rPr lang="en-US" sz="1200" b="1" dirty="0">
                          <a:effectLst/>
                          <a:latin typeface="+mn-lt"/>
                          <a:ea typeface="Times New Roman" panose="02020603050405020304" pitchFamily="18" charset="0"/>
                        </a:rPr>
                        <a:t> </a:t>
                      </a:r>
                    </a:p>
                  </a:txBody>
                  <a:tcPr marL="71894" marR="71894" marT="0" marB="0" anchor="ctr"/>
                </a:tc>
                <a:extLst>
                  <a:ext uri="{0D108BD9-81ED-4DB2-BD59-A6C34878D82A}">
                    <a16:rowId xmlns:a16="http://schemas.microsoft.com/office/drawing/2014/main" val="3278765317"/>
                  </a:ext>
                </a:extLst>
              </a:tr>
              <a:tr h="1054439">
                <a:tc>
                  <a:txBody>
                    <a:bodyPr/>
                    <a:lstStyle/>
                    <a:p>
                      <a:pPr marL="0" marR="0">
                        <a:buNone/>
                      </a:pPr>
                      <a:r>
                        <a:rPr lang="en-US" sz="1200" b="1" dirty="0">
                          <a:effectLst/>
                          <a:latin typeface="+mn-lt"/>
                          <a:ea typeface="Times New Roman" panose="02020603050405020304" pitchFamily="18" charset="0"/>
                        </a:rPr>
                        <a:t>El Dorado County</a:t>
                      </a:r>
                      <a:endParaRPr lang="en-US" sz="1700" b="1" dirty="0">
                        <a:effectLst/>
                        <a:latin typeface="+mn-lt"/>
                        <a:ea typeface="Times New Roman" panose="02020603050405020304" pitchFamily="18" charset="0"/>
                      </a:endParaRPr>
                    </a:p>
                  </a:txBody>
                  <a:tcPr marL="71894" marR="71894" marT="0" marB="0" anchor="ctr"/>
                </a:tc>
                <a:tc>
                  <a:txBody>
                    <a:bodyPr/>
                    <a:lstStyle/>
                    <a:p>
                      <a:pPr marL="0" marR="0">
                        <a:buNone/>
                      </a:pPr>
                      <a:r>
                        <a:rPr lang="en-US" sz="1200" b="1" dirty="0">
                          <a:effectLst/>
                          <a:latin typeface="+mn-lt"/>
                          <a:ea typeface="Times New Roman" panose="02020603050405020304" pitchFamily="18" charset="0"/>
                        </a:rPr>
                        <a:t>2035-2045</a:t>
                      </a:r>
                      <a:endParaRPr lang="en-US" sz="1700" b="1" dirty="0">
                        <a:effectLst/>
                        <a:latin typeface="+mn-lt"/>
                        <a:ea typeface="Times New Roman" panose="02020603050405020304" pitchFamily="18" charset="0"/>
                      </a:endParaRPr>
                    </a:p>
                  </a:txBody>
                  <a:tcPr marL="71894" marR="71894" marT="0" marB="0" anchor="ctr"/>
                </a:tc>
                <a:tc>
                  <a:txBody>
                    <a:bodyPr/>
                    <a:lstStyle/>
                    <a:p>
                      <a:pPr marL="0" marR="0" algn="ctr">
                        <a:buNone/>
                      </a:pPr>
                      <a:r>
                        <a:rPr lang="en-US" sz="1200" b="1" dirty="0">
                          <a:effectLst/>
                          <a:latin typeface="+mn-lt"/>
                          <a:ea typeface="Times New Roman" panose="02020603050405020304" pitchFamily="18" charset="0"/>
                        </a:rPr>
                        <a:t>34</a:t>
                      </a:r>
                      <a:endParaRPr lang="en-US" sz="1700" b="1" dirty="0">
                        <a:effectLst/>
                        <a:latin typeface="+mn-lt"/>
                        <a:ea typeface="Times New Roman" panose="02020603050405020304" pitchFamily="18" charset="0"/>
                      </a:endParaRPr>
                    </a:p>
                  </a:txBody>
                  <a:tcPr marL="71894" marR="71894" marT="0" marB="0" anchor="ctr"/>
                </a:tc>
                <a:tc>
                  <a:txBody>
                    <a:bodyPr/>
                    <a:lstStyle/>
                    <a:p>
                      <a:pPr marL="0" marR="0">
                        <a:buNone/>
                      </a:pPr>
                      <a:r>
                        <a:rPr lang="en-US" sz="1200" b="1" dirty="0">
                          <a:solidFill>
                            <a:srgbClr val="000000"/>
                          </a:solidFill>
                          <a:effectLst/>
                          <a:latin typeface="+mn-lt"/>
                          <a:ea typeface="Times New Roman" panose="02020603050405020304" pitchFamily="18" charset="0"/>
                        </a:rPr>
                        <a:t>B- Road &amp; Highway Capacity</a:t>
                      </a:r>
                      <a:endParaRPr lang="en-US" sz="1700" b="1" dirty="0">
                        <a:effectLst/>
                        <a:latin typeface="+mn-lt"/>
                        <a:ea typeface="Times New Roman" panose="02020603050405020304" pitchFamily="18" charset="0"/>
                      </a:endParaRPr>
                    </a:p>
                  </a:txBody>
                  <a:tcPr marL="71894" marR="71894" marT="0" marB="0" anchor="ctr"/>
                </a:tc>
                <a:tc>
                  <a:txBody>
                    <a:bodyPr/>
                    <a:lstStyle/>
                    <a:p>
                      <a:pPr marL="0" marR="0">
                        <a:buNone/>
                      </a:pPr>
                      <a:r>
                        <a:rPr lang="en-US" sz="1200" b="1" dirty="0">
                          <a:effectLst/>
                          <a:latin typeface="+mn-lt"/>
                          <a:ea typeface="Times New Roman" panose="02020603050405020304" pitchFamily="18" charset="0"/>
                        </a:rPr>
                        <a:t>US 50/Cameron Park Dr Interchange Improvements</a:t>
                      </a:r>
                      <a:endParaRPr lang="en-US" sz="1700" b="1" dirty="0">
                        <a:effectLst/>
                        <a:latin typeface="+mn-lt"/>
                        <a:ea typeface="Times New Roman" panose="02020603050405020304" pitchFamily="18" charset="0"/>
                      </a:endParaRPr>
                    </a:p>
                  </a:txBody>
                  <a:tcPr marL="71894" marR="71894" marT="0" marB="0" anchor="ctr"/>
                </a:tc>
                <a:tc>
                  <a:txBody>
                    <a:bodyPr/>
                    <a:lstStyle/>
                    <a:p>
                      <a:pPr marL="0" marR="0">
                        <a:buNone/>
                      </a:pPr>
                      <a:r>
                        <a:rPr lang="en-US" sz="1200" b="1" dirty="0">
                          <a:solidFill>
                            <a:srgbClr val="000000"/>
                          </a:solidFill>
                          <a:effectLst/>
                          <a:latin typeface="+mn-lt"/>
                          <a:ea typeface="Times New Roman" panose="02020603050405020304" pitchFamily="18" charset="0"/>
                        </a:rPr>
                        <a:t>This project includes study to identify capacity improvements alternatives and selection of preferred alternative; assumes reconstruction of existing US50 bridges to widen Cameron Park Dr to 8 lanes under the overcrossing; road and ramp widenings.</a:t>
                      </a:r>
                      <a:endParaRPr lang="en-US" sz="1700" b="1" dirty="0">
                        <a:effectLst/>
                        <a:latin typeface="+mn-lt"/>
                        <a:ea typeface="Times New Roman" panose="02020603050405020304" pitchFamily="18" charset="0"/>
                      </a:endParaRPr>
                    </a:p>
                  </a:txBody>
                  <a:tcPr marL="71894" marR="71894" marT="0" marB="0" anchor="ctr"/>
                </a:tc>
                <a:tc>
                  <a:txBody>
                    <a:bodyPr/>
                    <a:lstStyle/>
                    <a:p>
                      <a:pPr marL="0" marR="0" algn="ctr">
                        <a:buNone/>
                      </a:pPr>
                      <a:r>
                        <a:rPr lang="en-US" sz="1200" b="1" dirty="0">
                          <a:solidFill>
                            <a:srgbClr val="000000"/>
                          </a:solidFill>
                          <a:effectLst/>
                          <a:latin typeface="+mn-lt"/>
                          <a:ea typeface="Times New Roman" panose="02020603050405020304" pitchFamily="18" charset="0"/>
                        </a:rPr>
                        <a:t>Yes</a:t>
                      </a:r>
                      <a:endParaRPr lang="en-US" sz="1700" b="1" dirty="0">
                        <a:effectLst/>
                        <a:latin typeface="+mn-lt"/>
                        <a:ea typeface="Times New Roman" panose="02020603050405020304" pitchFamily="18" charset="0"/>
                      </a:endParaRPr>
                    </a:p>
                  </a:txBody>
                  <a:tcPr marL="71894" marR="71894" marT="0" marB="0" anchor="ctr"/>
                </a:tc>
                <a:extLst>
                  <a:ext uri="{0D108BD9-81ED-4DB2-BD59-A6C34878D82A}">
                    <a16:rowId xmlns:a16="http://schemas.microsoft.com/office/drawing/2014/main" val="1450415486"/>
                  </a:ext>
                </a:extLst>
              </a:tr>
            </a:tbl>
          </a:graphicData>
        </a:graphic>
      </p:graphicFrame>
      <p:sp>
        <p:nvSpPr>
          <p:cNvPr id="9" name="TextBox 8">
            <a:extLst>
              <a:ext uri="{FF2B5EF4-FFF2-40B4-BE49-F238E27FC236}">
                <a16:creationId xmlns:a16="http://schemas.microsoft.com/office/drawing/2014/main" id="{2B2A6ACF-04AD-18F6-51C5-79D7C93EDAC9}"/>
              </a:ext>
            </a:extLst>
          </p:cNvPr>
          <p:cNvSpPr txBox="1"/>
          <p:nvPr/>
        </p:nvSpPr>
        <p:spPr>
          <a:xfrm>
            <a:off x="954021" y="2257052"/>
            <a:ext cx="3808479" cy="738664"/>
          </a:xfrm>
          <a:prstGeom prst="rect">
            <a:avLst/>
          </a:prstGeom>
          <a:noFill/>
        </p:spPr>
        <p:txBody>
          <a:bodyPr wrap="square" rtlCol="0">
            <a:spAutoFit/>
          </a:bodyPr>
          <a:lstStyle/>
          <a:p>
            <a:r>
              <a:rPr lang="en-US" sz="1400" b="1" u="sng" dirty="0"/>
              <a:t>*Performance Reference:</a:t>
            </a:r>
            <a:br>
              <a:rPr lang="en-US" sz="1400" b="1" dirty="0"/>
            </a:br>
            <a:r>
              <a:rPr lang="en-US" sz="1400" b="1" dirty="0"/>
              <a:t>M10: El Dorado County Airport Land Use Compatibility Plan</a:t>
            </a:r>
            <a:endParaRPr lang="en-US" b="1" dirty="0"/>
          </a:p>
        </p:txBody>
      </p:sp>
    </p:spTree>
    <p:extLst>
      <p:ext uri="{BB962C8B-B14F-4D97-AF65-F5344CB8AC3E}">
        <p14:creationId xmlns:p14="http://schemas.microsoft.com/office/powerpoint/2010/main" val="314701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7DBCAC0-3ABD-7AE0-A840-5984E59792D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C06F1FE-B73B-E196-A761-2DC63EC5D5AA}"/>
              </a:ext>
            </a:extLst>
          </p:cNvPr>
          <p:cNvPicPr>
            <a:picLocks noChangeAspect="1"/>
          </p:cNvPicPr>
          <p:nvPr/>
        </p:nvPicPr>
        <p:blipFill>
          <a:blip r:embed="rId4"/>
          <a:stretch>
            <a:fillRect/>
          </a:stretch>
        </p:blipFill>
        <p:spPr>
          <a:xfrm>
            <a:off x="293530" y="840233"/>
            <a:ext cx="11768865" cy="5658465"/>
          </a:xfrm>
          <a:prstGeom prst="rect">
            <a:avLst/>
          </a:prstGeom>
        </p:spPr>
      </p:pic>
      <p:sp>
        <p:nvSpPr>
          <p:cNvPr id="5" name="Title 1">
            <a:extLst>
              <a:ext uri="{FF2B5EF4-FFF2-40B4-BE49-F238E27FC236}">
                <a16:creationId xmlns:a16="http://schemas.microsoft.com/office/drawing/2014/main" id="{82E418E1-532B-3527-F910-F2B850A79F71}"/>
              </a:ext>
            </a:extLst>
          </p:cNvPr>
          <p:cNvSpPr txBox="1">
            <a:spLocks/>
          </p:cNvSpPr>
          <p:nvPr/>
        </p:nvSpPr>
        <p:spPr>
          <a:xfrm>
            <a:off x="1614099" y="36310"/>
            <a:ext cx="9742318" cy="17525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200" b="1" dirty="0"/>
              <a:t>CHAPTER 10 - Goal 5 - AVIATION</a:t>
            </a:r>
            <a:br>
              <a:rPr lang="en-US" b="1" dirty="0"/>
            </a:br>
            <a:r>
              <a:rPr lang="en-US" dirty="0"/>
              <a:t>	</a:t>
            </a:r>
          </a:p>
        </p:txBody>
      </p:sp>
      <p:pic>
        <p:nvPicPr>
          <p:cNvPr id="9" name="Picture 8" descr="A green and blue sign with white numbers&#10;&#10;AI-generated content may be incorrect.">
            <a:extLst>
              <a:ext uri="{FF2B5EF4-FFF2-40B4-BE49-F238E27FC236}">
                <a16:creationId xmlns:a16="http://schemas.microsoft.com/office/drawing/2014/main" id="{33E645B5-B4B5-6CEE-CF6A-007E771685FD}"/>
              </a:ext>
            </a:extLst>
          </p:cNvPr>
          <p:cNvPicPr>
            <a:picLocks noChangeAspect="1"/>
          </p:cNvPicPr>
          <p:nvPr/>
        </p:nvPicPr>
        <p:blipFill>
          <a:blip r:embed="rId5"/>
          <a:stretch>
            <a:fillRect/>
          </a:stretch>
        </p:blipFill>
        <p:spPr>
          <a:xfrm>
            <a:off x="9939183" y="6139396"/>
            <a:ext cx="2252817" cy="718604"/>
          </a:xfrm>
          <a:prstGeom prst="rect">
            <a:avLst/>
          </a:prstGeom>
        </p:spPr>
      </p:pic>
    </p:spTree>
    <p:extLst>
      <p:ext uri="{BB962C8B-B14F-4D97-AF65-F5344CB8AC3E}">
        <p14:creationId xmlns:p14="http://schemas.microsoft.com/office/powerpoint/2010/main" val="2394337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6E86A46-9247-65C3-35D5-ACFA3006D90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1164112B-A958-4D5E-6AC3-742545FCABBB}"/>
              </a:ext>
            </a:extLst>
          </p:cNvPr>
          <p:cNvSpPr>
            <a:spLocks noGrp="1"/>
          </p:cNvSpPr>
          <p:nvPr>
            <p:ph type="title"/>
          </p:nvPr>
        </p:nvSpPr>
        <p:spPr>
          <a:xfrm>
            <a:off x="276225" y="1115786"/>
            <a:ext cx="4105273" cy="4626428"/>
          </a:xfrm>
          <a:effectLst/>
        </p:spPr>
        <p:txBody>
          <a:bodyPr anchor="ctr">
            <a:normAutofit/>
          </a:bodyPr>
          <a:lstStyle/>
          <a:p>
            <a:pPr algn="r"/>
            <a:r>
              <a:rPr lang="en-US" sz="3600" b="1" dirty="0">
                <a:solidFill>
                  <a:schemeClr val="tx1">
                    <a:lumMod val="95000"/>
                  </a:schemeClr>
                </a:solidFill>
              </a:rPr>
              <a:t>CHAPTER 11 -  ACTIVE TRANSPORTATION</a:t>
            </a:r>
            <a:br>
              <a:rPr lang="en-US" sz="2800" b="1" dirty="0">
                <a:solidFill>
                  <a:schemeClr val="tx1">
                    <a:lumMod val="95000"/>
                  </a:schemeClr>
                </a:solidFill>
              </a:rPr>
            </a:br>
            <a:r>
              <a:rPr lang="en-US" sz="2800" dirty="0">
                <a:solidFill>
                  <a:schemeClr val="tx1">
                    <a:lumMod val="95000"/>
                  </a:schemeClr>
                </a:solidFill>
              </a:rPr>
              <a:t>	</a:t>
            </a:r>
          </a:p>
        </p:txBody>
      </p:sp>
      <p:cxnSp>
        <p:nvCxnSpPr>
          <p:cNvPr id="12" name="Straight Connector 11">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5CE40AE-079C-235A-44DD-20E466C5145D}"/>
              </a:ext>
            </a:extLst>
          </p:cNvPr>
          <p:cNvSpPr>
            <a:spLocks noGrp="1"/>
          </p:cNvSpPr>
          <p:nvPr>
            <p:ph idx="1"/>
          </p:nvPr>
        </p:nvSpPr>
        <p:spPr>
          <a:xfrm>
            <a:off x="4996543" y="1115786"/>
            <a:ext cx="5713790" cy="4626428"/>
          </a:xfrm>
        </p:spPr>
        <p:txBody>
          <a:bodyPr anchor="ctr">
            <a:normAutofit/>
          </a:bodyPr>
          <a:lstStyle/>
          <a:p>
            <a:pPr marL="0" indent="0">
              <a:buNone/>
            </a:pPr>
            <a:r>
              <a:rPr lang="en-US" sz="2400" b="1" dirty="0">
                <a:solidFill>
                  <a:schemeClr val="tx1">
                    <a:lumMod val="95000"/>
                  </a:schemeClr>
                </a:solidFill>
              </a:rPr>
              <a:t>GOAL 6 </a:t>
            </a:r>
          </a:p>
          <a:p>
            <a:pPr marL="0" indent="0">
              <a:buNone/>
            </a:pPr>
            <a:r>
              <a:rPr lang="en-US" sz="2400" b="1" dirty="0">
                <a:solidFill>
                  <a:schemeClr val="tx1">
                    <a:lumMod val="95000"/>
                  </a:schemeClr>
                </a:solidFill>
              </a:rPr>
              <a:t>Complete and maintain a safe, convenient, and connected active transportation system for all users.</a:t>
            </a:r>
            <a:endParaRPr lang="en-US" sz="2400" dirty="0">
              <a:solidFill>
                <a:schemeClr val="tx1">
                  <a:lumMod val="95000"/>
                </a:schemeClr>
              </a:solidFill>
            </a:endParaRPr>
          </a:p>
        </p:txBody>
      </p:sp>
      <p:pic>
        <p:nvPicPr>
          <p:cNvPr id="5" name="Picture 4" descr="A green and blue sign with white numbers&#10;&#10;AI-generated content may be incorrect.">
            <a:extLst>
              <a:ext uri="{FF2B5EF4-FFF2-40B4-BE49-F238E27FC236}">
                <a16:creationId xmlns:a16="http://schemas.microsoft.com/office/drawing/2014/main" id="{B96CF4EB-6798-9970-2BA0-CBB05983DAC9}"/>
              </a:ext>
            </a:extLst>
          </p:cNvPr>
          <p:cNvPicPr>
            <a:picLocks noChangeAspect="1"/>
          </p:cNvPicPr>
          <p:nvPr/>
        </p:nvPicPr>
        <p:blipFill>
          <a:blip r:embed="rId4"/>
          <a:stretch>
            <a:fillRect/>
          </a:stretch>
        </p:blipFill>
        <p:spPr>
          <a:xfrm>
            <a:off x="9901083" y="6108408"/>
            <a:ext cx="2252817" cy="718604"/>
          </a:xfrm>
          <a:prstGeom prst="rect">
            <a:avLst/>
          </a:prstGeom>
        </p:spPr>
      </p:pic>
    </p:spTree>
    <p:extLst>
      <p:ext uri="{BB962C8B-B14F-4D97-AF65-F5344CB8AC3E}">
        <p14:creationId xmlns:p14="http://schemas.microsoft.com/office/powerpoint/2010/main" val="2014448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7DA59BE-53A5-745B-6DFB-1DEEC12571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FB911A-18FB-20C9-618F-F8B41C9A093F}"/>
              </a:ext>
            </a:extLst>
          </p:cNvPr>
          <p:cNvSpPr>
            <a:spLocks noGrp="1"/>
          </p:cNvSpPr>
          <p:nvPr>
            <p:ph type="title"/>
          </p:nvPr>
        </p:nvSpPr>
        <p:spPr>
          <a:xfrm>
            <a:off x="537797" y="-61133"/>
            <a:ext cx="11654203" cy="1752599"/>
          </a:xfrm>
        </p:spPr>
        <p:txBody>
          <a:bodyPr>
            <a:normAutofit/>
          </a:bodyPr>
          <a:lstStyle/>
          <a:p>
            <a:pPr algn="ctr">
              <a:lnSpc>
                <a:spcPct val="90000"/>
              </a:lnSpc>
            </a:pPr>
            <a:r>
              <a:rPr lang="en-US" sz="3200" b="1" dirty="0"/>
              <a:t>CHAPTER 11 - Goal 6 – ACTIVE TRANSPORTATION</a:t>
            </a:r>
            <a:br>
              <a:rPr lang="en-US" b="1" dirty="0"/>
            </a:br>
            <a:r>
              <a:rPr lang="en-US" dirty="0"/>
              <a:t>	</a:t>
            </a:r>
          </a:p>
        </p:txBody>
      </p:sp>
      <p:graphicFrame>
        <p:nvGraphicFramePr>
          <p:cNvPr id="3" name="Table 2">
            <a:extLst>
              <a:ext uri="{FF2B5EF4-FFF2-40B4-BE49-F238E27FC236}">
                <a16:creationId xmlns:a16="http://schemas.microsoft.com/office/drawing/2014/main" id="{68330177-EB8A-BA95-0A1E-03396AF1D994}"/>
              </a:ext>
            </a:extLst>
          </p:cNvPr>
          <p:cNvGraphicFramePr>
            <a:graphicFrameLocks noGrp="1"/>
          </p:cNvGraphicFramePr>
          <p:nvPr>
            <p:extLst>
              <p:ext uri="{D42A27DB-BD31-4B8C-83A1-F6EECF244321}">
                <p14:modId xmlns:p14="http://schemas.microsoft.com/office/powerpoint/2010/main" val="3925896998"/>
              </p:ext>
            </p:extLst>
          </p:nvPr>
        </p:nvGraphicFramePr>
        <p:xfrm>
          <a:off x="420891" y="815167"/>
          <a:ext cx="11512409" cy="5522188"/>
        </p:xfrm>
        <a:graphic>
          <a:graphicData uri="http://schemas.openxmlformats.org/drawingml/2006/table">
            <a:tbl>
              <a:tblPr firstRow="1" firstCol="1" bandRow="1">
                <a:tableStyleId>{5C22544A-7EE6-4342-B048-85BDC9FD1C3A}</a:tableStyleId>
              </a:tblPr>
              <a:tblGrid>
                <a:gridCol w="912456">
                  <a:extLst>
                    <a:ext uri="{9D8B030D-6E8A-4147-A177-3AD203B41FA5}">
                      <a16:colId xmlns:a16="http://schemas.microsoft.com/office/drawing/2014/main" val="46553238"/>
                    </a:ext>
                  </a:extLst>
                </a:gridCol>
                <a:gridCol w="908252">
                  <a:extLst>
                    <a:ext uri="{9D8B030D-6E8A-4147-A177-3AD203B41FA5}">
                      <a16:colId xmlns:a16="http://schemas.microsoft.com/office/drawing/2014/main" val="2491553476"/>
                    </a:ext>
                  </a:extLst>
                </a:gridCol>
                <a:gridCol w="681187">
                  <a:extLst>
                    <a:ext uri="{9D8B030D-6E8A-4147-A177-3AD203B41FA5}">
                      <a16:colId xmlns:a16="http://schemas.microsoft.com/office/drawing/2014/main" val="168855639"/>
                    </a:ext>
                  </a:extLst>
                </a:gridCol>
                <a:gridCol w="1286691">
                  <a:extLst>
                    <a:ext uri="{9D8B030D-6E8A-4147-A177-3AD203B41FA5}">
                      <a16:colId xmlns:a16="http://schemas.microsoft.com/office/drawing/2014/main" val="2716153829"/>
                    </a:ext>
                  </a:extLst>
                </a:gridCol>
                <a:gridCol w="1211001">
                  <a:extLst>
                    <a:ext uri="{9D8B030D-6E8A-4147-A177-3AD203B41FA5}">
                      <a16:colId xmlns:a16="http://schemas.microsoft.com/office/drawing/2014/main" val="4066103250"/>
                    </a:ext>
                  </a:extLst>
                </a:gridCol>
                <a:gridCol w="2791215">
                  <a:extLst>
                    <a:ext uri="{9D8B030D-6E8A-4147-A177-3AD203B41FA5}">
                      <a16:colId xmlns:a16="http://schemas.microsoft.com/office/drawing/2014/main" val="500821115"/>
                    </a:ext>
                  </a:extLst>
                </a:gridCol>
                <a:gridCol w="1068859">
                  <a:extLst>
                    <a:ext uri="{9D8B030D-6E8A-4147-A177-3AD203B41FA5}">
                      <a16:colId xmlns:a16="http://schemas.microsoft.com/office/drawing/2014/main" val="3369576759"/>
                    </a:ext>
                  </a:extLst>
                </a:gridCol>
                <a:gridCol w="1326374">
                  <a:extLst>
                    <a:ext uri="{9D8B030D-6E8A-4147-A177-3AD203B41FA5}">
                      <a16:colId xmlns:a16="http://schemas.microsoft.com/office/drawing/2014/main" val="648709642"/>
                    </a:ext>
                  </a:extLst>
                </a:gridCol>
                <a:gridCol w="1326374">
                  <a:extLst>
                    <a:ext uri="{9D8B030D-6E8A-4147-A177-3AD203B41FA5}">
                      <a16:colId xmlns:a16="http://schemas.microsoft.com/office/drawing/2014/main" val="1586600187"/>
                    </a:ext>
                  </a:extLst>
                </a:gridCol>
              </a:tblGrid>
              <a:tr h="437670">
                <a:tc rowSpan="3" gridSpan="6">
                  <a:txBody>
                    <a:bodyPr/>
                    <a:lstStyle/>
                    <a:p>
                      <a:pPr marL="0" marR="0" algn="ctr">
                        <a:buNone/>
                      </a:pPr>
                      <a:r>
                        <a:rPr lang="en-US" sz="1600" b="1" dirty="0">
                          <a:solidFill>
                            <a:schemeClr val="bg1"/>
                          </a:solidFill>
                          <a:effectLst/>
                          <a:latin typeface="+mj-lt"/>
                          <a:ea typeface="Times New Roman" panose="02020603050405020304" pitchFamily="18" charset="0"/>
                        </a:rPr>
                        <a:t>PARTIAL LIST OF PROPOSED PROJECTS AND PERFORMANCE MEASURE CONSISTENCY (SEE APPENDIX 2A FOR COMPREHENSIVE LIST) </a:t>
                      </a:r>
                      <a:endParaRPr lang="en-US" sz="1400" dirty="0">
                        <a:solidFill>
                          <a:schemeClr val="bg1"/>
                        </a:solidFill>
                        <a:effectLst/>
                        <a:latin typeface="+mj-lt"/>
                        <a:ea typeface="Times New Roman" panose="02020603050405020304" pitchFamily="18" charset="0"/>
                      </a:endParaRPr>
                    </a:p>
                  </a:txBody>
                  <a:tcPr marL="68580" marR="68580" marT="0" marB="0"/>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gridSpan="3">
                  <a:txBody>
                    <a:bodyPr/>
                    <a:lstStyle/>
                    <a:p>
                      <a:pPr marL="0" marR="0">
                        <a:buNone/>
                      </a:pPr>
                      <a:r>
                        <a:rPr lang="en-US" sz="1400" b="1" dirty="0">
                          <a:solidFill>
                            <a:schemeClr val="bg1"/>
                          </a:solidFill>
                          <a:effectLst/>
                          <a:latin typeface="+mj-lt"/>
                          <a:ea typeface="Times New Roman" panose="02020603050405020304" pitchFamily="18" charset="0"/>
                        </a:rPr>
                        <a:t>GOAL 5: AVIATION</a:t>
                      </a:r>
                      <a:endParaRPr lang="en-US" sz="1400" dirty="0">
                        <a:solidFill>
                          <a:schemeClr val="bg1"/>
                        </a:solidFill>
                        <a:effectLst/>
                        <a:latin typeface="+mj-lt"/>
                        <a:ea typeface="Times New Roman" panose="02020603050405020304" pitchFamily="18" charset="0"/>
                      </a:endParaRPr>
                    </a:p>
                  </a:txBody>
                  <a:tcPr marL="68580" marR="68580" marT="0" marB="0"/>
                </a:tc>
                <a:tc hMerge="1">
                  <a:txBody>
                    <a:bodyPr/>
                    <a:lstStyle/>
                    <a:p>
                      <a:pPr marL="0" marR="0">
                        <a:buNone/>
                      </a:pPr>
                      <a:endParaRPr lang="en-US" sz="1400">
                        <a:solidFill>
                          <a:schemeClr val="bg1"/>
                        </a:solidFill>
                        <a:effectLst/>
                        <a:latin typeface="+mn-lt"/>
                        <a:ea typeface="Times New Roman" panose="02020603050405020304" pitchFamily="18" charset="0"/>
                      </a:endParaRPr>
                    </a:p>
                  </a:txBody>
                  <a:tcPr marL="68580" marR="68580" marT="0" marB="0"/>
                </a:tc>
                <a:tc hMerge="1">
                  <a:txBody>
                    <a:bodyPr/>
                    <a:lstStyle/>
                    <a:p>
                      <a:pPr marL="0" marR="0">
                        <a:buNone/>
                      </a:pPr>
                      <a:endParaRPr lang="en-US" sz="1400">
                        <a:solidFill>
                          <a:schemeClr val="bg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752590656"/>
                  </a:ext>
                </a:extLst>
              </a:tr>
              <a:tr h="457128">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3">
                  <a:txBody>
                    <a:bodyPr/>
                    <a:lstStyle/>
                    <a:p>
                      <a:pPr marL="0" marR="0" algn="ctr">
                        <a:buNone/>
                      </a:pPr>
                      <a:r>
                        <a:rPr lang="en-US" sz="1400" b="1" dirty="0">
                          <a:solidFill>
                            <a:srgbClr val="000000"/>
                          </a:solidFill>
                          <a:effectLst/>
                          <a:latin typeface="+mj-lt"/>
                          <a:ea typeface="Times New Roman" panose="02020603050405020304" pitchFamily="18" charset="0"/>
                        </a:rPr>
                        <a:t>Proposed Project Performance Criteria</a:t>
                      </a:r>
                      <a:endParaRPr lang="en-US" sz="1400" dirty="0">
                        <a:effectLst/>
                        <a:latin typeface="+mj-lt"/>
                        <a:ea typeface="Times New Roman" panose="02020603050405020304" pitchFamily="18" charset="0"/>
                      </a:endParaRPr>
                    </a:p>
                  </a:txBody>
                  <a:tcPr marL="68580" marR="68580" marT="0" marB="0" anchor="ctr"/>
                </a:tc>
                <a:tc hMerge="1">
                  <a:txBody>
                    <a:bodyPr/>
                    <a:lstStyle/>
                    <a:p>
                      <a:pPr marL="0" marR="0" algn="ctr">
                        <a:buNone/>
                      </a:pPr>
                      <a:endParaRPr lang="en-US" sz="1200">
                        <a:effectLst/>
                        <a:latin typeface="+mn-lt"/>
                        <a:ea typeface="Times New Roman" panose="02020603050405020304" pitchFamily="18" charset="0"/>
                      </a:endParaRPr>
                    </a:p>
                  </a:txBody>
                  <a:tcPr marL="68580" marR="68580" marT="0" marB="0" anchor="ctr"/>
                </a:tc>
                <a:tc hMerge="1">
                  <a:txBody>
                    <a:bodyPr/>
                    <a:lstStyle/>
                    <a:p>
                      <a:pPr marL="0" marR="0" algn="ctr">
                        <a:buNone/>
                      </a:pPr>
                      <a:endParaRPr lang="en-US" sz="120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938814699"/>
                  </a:ext>
                </a:extLst>
              </a:tr>
              <a:tr h="1061230">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buNone/>
                      </a:pPr>
                      <a:r>
                        <a:rPr lang="en-US" sz="1050" b="1" dirty="0">
                          <a:solidFill>
                            <a:srgbClr val="000000"/>
                          </a:solidFill>
                          <a:effectLst/>
                          <a:latin typeface="+mj-lt"/>
                          <a:ea typeface="Times New Roman" panose="02020603050405020304" pitchFamily="18" charset="0"/>
                        </a:rPr>
                        <a:t>6.1 Projects are identified in Active Transportation Plans (ATPs)</a:t>
                      </a:r>
                      <a:br>
                        <a:rPr lang="en-US" sz="1050" b="1" dirty="0">
                          <a:solidFill>
                            <a:srgbClr val="000000"/>
                          </a:solidFill>
                          <a:effectLst/>
                          <a:latin typeface="+mj-lt"/>
                          <a:ea typeface="Times New Roman" panose="02020603050405020304" pitchFamily="18" charset="0"/>
                        </a:rPr>
                      </a:br>
                      <a:endParaRPr lang="en-US" sz="1400" dirty="0">
                        <a:effectLst/>
                        <a:latin typeface="+mj-lt"/>
                        <a:ea typeface="Times New Roman" panose="02020603050405020304" pitchFamily="18" charset="0"/>
                      </a:endParaRPr>
                    </a:p>
                  </a:txBody>
                  <a:tcPr marL="68580" marR="68580" marT="0" marB="0"/>
                </a:tc>
                <a:tc>
                  <a:txBody>
                    <a:bodyPr/>
                    <a:lstStyle/>
                    <a:p>
                      <a:pPr marL="0" marR="0">
                        <a:buNone/>
                      </a:pPr>
                      <a:r>
                        <a:rPr lang="en-US" sz="1050" b="1" dirty="0">
                          <a:solidFill>
                            <a:srgbClr val="000000"/>
                          </a:solidFill>
                          <a:effectLst/>
                          <a:latin typeface="+mj-lt"/>
                          <a:ea typeface="Times New Roman" panose="02020603050405020304" pitchFamily="18" charset="0"/>
                        </a:rPr>
                        <a:t>6.2 Project is consistent with SACOG’s Regional Trails Plan</a:t>
                      </a:r>
                      <a:endParaRPr lang="en-US" sz="1400" dirty="0">
                        <a:effectLst/>
                        <a:latin typeface="+mj-lt"/>
                        <a:ea typeface="Times New Roman" panose="02020603050405020304" pitchFamily="18" charset="0"/>
                      </a:endParaRPr>
                    </a:p>
                  </a:txBody>
                  <a:tcPr marL="68580" marR="68580" marT="0" marB="0"/>
                </a:tc>
                <a:tc>
                  <a:txBody>
                    <a:bodyPr/>
                    <a:lstStyle/>
                    <a:p>
                      <a:pPr marL="0" marR="0">
                        <a:buNone/>
                      </a:pPr>
                      <a:r>
                        <a:rPr lang="en-US" sz="1050" b="1" dirty="0">
                          <a:solidFill>
                            <a:srgbClr val="000000"/>
                          </a:solidFill>
                          <a:effectLst/>
                          <a:latin typeface="+mj-lt"/>
                          <a:ea typeface="Times New Roman" panose="02020603050405020304" pitchFamily="18" charset="0"/>
                        </a:rPr>
                        <a:t>6.3 Project is consistent with the US 50 Corridor Bike Route</a:t>
                      </a:r>
                      <a:endParaRPr lang="en-US" sz="14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2155191749"/>
                  </a:ext>
                </a:extLst>
              </a:tr>
              <a:tr h="27457">
                <a:tc gridSpan="6">
                  <a:txBody>
                    <a:bodyPr/>
                    <a:lstStyle/>
                    <a:p>
                      <a:pPr marL="0" marR="0">
                        <a:buNone/>
                      </a:pPr>
                      <a:r>
                        <a:rPr lang="en-US" sz="1000" dirty="0">
                          <a:solidFill>
                            <a:srgbClr val="000000"/>
                          </a:solidFill>
                          <a:effectLst/>
                          <a:latin typeface="+mj-lt"/>
                          <a:ea typeface="Times New Roman" panose="02020603050405020304" pitchFamily="18" charset="0"/>
                        </a:rPr>
                        <a:t> </a:t>
                      </a:r>
                      <a:endParaRPr lang="en-US" sz="1200" dirty="0">
                        <a:effectLst/>
                        <a:latin typeface="+mj-lt"/>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buNone/>
                      </a:pPr>
                      <a:r>
                        <a:rPr lang="en-US" sz="1000" b="1" dirty="0">
                          <a:solidFill>
                            <a:srgbClr val="000000"/>
                          </a:solidFill>
                          <a:effectLst/>
                          <a:latin typeface="+mj-lt"/>
                          <a:ea typeface="Times New Roman" panose="02020603050405020304" pitchFamily="18" charset="0"/>
                        </a:rPr>
                        <a:t>Performance Reference*</a:t>
                      </a:r>
                      <a:endParaRPr lang="en-US" sz="1200" dirty="0">
                        <a:effectLst/>
                        <a:latin typeface="+mj-lt"/>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7461003"/>
                  </a:ext>
                </a:extLst>
              </a:tr>
              <a:tr h="42299">
                <a:tc>
                  <a:txBody>
                    <a:bodyPr/>
                    <a:lstStyle/>
                    <a:p>
                      <a:pPr marL="0" marR="0" algn="just">
                        <a:buNone/>
                      </a:pPr>
                      <a:r>
                        <a:rPr lang="en-US" sz="1100" b="1" dirty="0">
                          <a:solidFill>
                            <a:srgbClr val="000000"/>
                          </a:solidFill>
                          <a:effectLst/>
                          <a:latin typeface="+mj-lt"/>
                          <a:ea typeface="Times New Roman" panose="02020603050405020304" pitchFamily="18" charset="0"/>
                        </a:rPr>
                        <a:t>Lead Agency</a:t>
                      </a:r>
                      <a:endParaRPr lang="en-US" sz="1600" dirty="0">
                        <a:effectLst/>
                        <a:latin typeface="+mj-lt"/>
                        <a:ea typeface="Times New Roman" panose="02020603050405020304" pitchFamily="18" charset="0"/>
                      </a:endParaRPr>
                    </a:p>
                  </a:txBody>
                  <a:tcPr marL="68580" marR="68580" marT="0" marB="0" anchor="ctr"/>
                </a:tc>
                <a:tc>
                  <a:txBody>
                    <a:bodyPr/>
                    <a:lstStyle/>
                    <a:p>
                      <a:pPr marL="0" marR="0" algn="just">
                        <a:buNone/>
                      </a:pPr>
                      <a:r>
                        <a:rPr lang="en-US" sz="1100" b="1" dirty="0">
                          <a:solidFill>
                            <a:srgbClr val="000000"/>
                          </a:solidFill>
                          <a:effectLst/>
                          <a:latin typeface="+mj-lt"/>
                          <a:ea typeface="Times New Roman" panose="02020603050405020304" pitchFamily="18" charset="0"/>
                        </a:rPr>
                        <a:t>Year</a:t>
                      </a:r>
                      <a:endParaRPr lang="en-US" sz="1600" dirty="0">
                        <a:effectLst/>
                        <a:latin typeface="+mj-lt"/>
                        <a:ea typeface="Times New Roman" panose="02020603050405020304" pitchFamily="18" charset="0"/>
                      </a:endParaRPr>
                    </a:p>
                  </a:txBody>
                  <a:tcPr marL="68580" marR="68580" marT="0" marB="0" anchor="ctr"/>
                </a:tc>
                <a:tc>
                  <a:txBody>
                    <a:bodyPr/>
                    <a:lstStyle/>
                    <a:p>
                      <a:pPr marL="0" marR="0" algn="just">
                        <a:buNone/>
                      </a:pPr>
                      <a:r>
                        <a:rPr lang="en-US" sz="1100" b="1" dirty="0">
                          <a:solidFill>
                            <a:srgbClr val="000000"/>
                          </a:solidFill>
                          <a:effectLst/>
                          <a:latin typeface="+mj-lt"/>
                          <a:ea typeface="Times New Roman" panose="02020603050405020304" pitchFamily="18" charset="0"/>
                        </a:rPr>
                        <a:t>MapID</a:t>
                      </a:r>
                      <a:endParaRPr lang="en-US" sz="1600" dirty="0">
                        <a:effectLst/>
                        <a:latin typeface="+mj-lt"/>
                        <a:ea typeface="Times New Roman" panose="02020603050405020304" pitchFamily="18" charset="0"/>
                      </a:endParaRPr>
                    </a:p>
                  </a:txBody>
                  <a:tcPr marL="68580" marR="68580" marT="0" marB="0" anchor="ctr"/>
                </a:tc>
                <a:tc>
                  <a:txBody>
                    <a:bodyPr/>
                    <a:lstStyle/>
                    <a:p>
                      <a:pPr marL="0" marR="101600" algn="just">
                        <a:buNone/>
                      </a:pPr>
                      <a:r>
                        <a:rPr lang="en-US" sz="1100" b="1" dirty="0">
                          <a:solidFill>
                            <a:srgbClr val="000000"/>
                          </a:solidFill>
                          <a:effectLst/>
                          <a:latin typeface="+mj-lt"/>
                          <a:ea typeface="Times New Roman" panose="02020603050405020304" pitchFamily="18" charset="0"/>
                        </a:rPr>
                        <a:t>Project Type Category</a:t>
                      </a:r>
                      <a:endParaRPr lang="en-US" sz="1600" dirty="0">
                        <a:effectLst/>
                        <a:latin typeface="+mj-lt"/>
                        <a:ea typeface="Times New Roman" panose="02020603050405020304" pitchFamily="18" charset="0"/>
                      </a:endParaRPr>
                    </a:p>
                  </a:txBody>
                  <a:tcPr marL="68580" marR="68580" marT="0" marB="0" anchor="ctr"/>
                </a:tc>
                <a:tc>
                  <a:txBody>
                    <a:bodyPr/>
                    <a:lstStyle/>
                    <a:p>
                      <a:pPr marL="0" marR="0" algn="just">
                        <a:buNone/>
                      </a:pPr>
                      <a:r>
                        <a:rPr lang="en-US" sz="1100" b="1" dirty="0">
                          <a:solidFill>
                            <a:srgbClr val="000000"/>
                          </a:solidFill>
                          <a:effectLst/>
                          <a:latin typeface="+mj-lt"/>
                          <a:ea typeface="Times New Roman" panose="02020603050405020304" pitchFamily="18" charset="0"/>
                        </a:rPr>
                        <a:t>Title</a:t>
                      </a:r>
                      <a:endParaRPr lang="en-US" sz="1600" dirty="0">
                        <a:effectLst/>
                        <a:latin typeface="+mj-lt"/>
                        <a:ea typeface="Times New Roman" panose="02020603050405020304" pitchFamily="18" charset="0"/>
                      </a:endParaRPr>
                    </a:p>
                  </a:txBody>
                  <a:tcPr marL="68580" marR="68580" marT="0" marB="0" anchor="ctr"/>
                </a:tc>
                <a:tc>
                  <a:txBody>
                    <a:bodyPr/>
                    <a:lstStyle/>
                    <a:p>
                      <a:pPr marL="0" marR="0" algn="just">
                        <a:buNone/>
                      </a:pPr>
                      <a:r>
                        <a:rPr lang="en-US" sz="1100" b="1" dirty="0">
                          <a:solidFill>
                            <a:srgbClr val="000000"/>
                          </a:solidFill>
                          <a:effectLst/>
                          <a:latin typeface="+mj-lt"/>
                          <a:ea typeface="Times New Roman" panose="02020603050405020304" pitchFamily="18" charset="0"/>
                        </a:rPr>
                        <a:t>Description</a:t>
                      </a:r>
                      <a:endParaRPr lang="en-US" sz="1600"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000" b="1" dirty="0">
                          <a:solidFill>
                            <a:srgbClr val="000000"/>
                          </a:solidFill>
                          <a:effectLst/>
                          <a:latin typeface="+mj-lt"/>
                          <a:ea typeface="Times New Roman" panose="02020603050405020304" pitchFamily="18" charset="0"/>
                        </a:rPr>
                        <a:t>M11</a:t>
                      </a:r>
                      <a:endParaRPr lang="en-US" sz="1200"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000" b="1" dirty="0">
                          <a:solidFill>
                            <a:srgbClr val="000000"/>
                          </a:solidFill>
                          <a:effectLst/>
                          <a:latin typeface="+mj-lt"/>
                          <a:ea typeface="Times New Roman" panose="02020603050405020304" pitchFamily="18" charset="0"/>
                        </a:rPr>
                        <a:t>M12</a:t>
                      </a:r>
                      <a:endParaRPr lang="en-US" sz="1200"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000" b="1" dirty="0">
                          <a:solidFill>
                            <a:srgbClr val="000000"/>
                          </a:solidFill>
                          <a:effectLst/>
                          <a:latin typeface="+mj-lt"/>
                          <a:ea typeface="Times New Roman" panose="02020603050405020304" pitchFamily="18" charset="0"/>
                        </a:rPr>
                        <a:t>M13</a:t>
                      </a:r>
                      <a:endParaRPr lang="en-US" sz="1200"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3511350284"/>
                  </a:ext>
                </a:extLst>
              </a:tr>
              <a:tr h="42299">
                <a:tc>
                  <a:txBody>
                    <a:bodyPr/>
                    <a:lstStyle/>
                    <a:p>
                      <a:pPr marL="0" marR="0" algn="just">
                        <a:buNone/>
                      </a:pPr>
                      <a:endParaRPr lang="en-US" sz="1600" dirty="0">
                        <a:effectLst/>
                        <a:latin typeface="+mj-lt"/>
                        <a:ea typeface="Times New Roman" panose="02020603050405020304" pitchFamily="18" charset="0"/>
                      </a:endParaRPr>
                    </a:p>
                  </a:txBody>
                  <a:tcPr marL="68580" marR="68580" marT="0" marB="0" anchor="ctr"/>
                </a:tc>
                <a:tc>
                  <a:txBody>
                    <a:bodyPr/>
                    <a:lstStyle/>
                    <a:p>
                      <a:pPr marL="0" marR="0" algn="just">
                        <a:buNone/>
                      </a:pPr>
                      <a:endParaRPr lang="en-US" sz="1600" dirty="0">
                        <a:effectLst/>
                        <a:latin typeface="+mj-lt"/>
                        <a:ea typeface="Times New Roman" panose="02020603050405020304" pitchFamily="18" charset="0"/>
                      </a:endParaRPr>
                    </a:p>
                  </a:txBody>
                  <a:tcPr marL="68580" marR="68580" marT="0" marB="0" anchor="ctr"/>
                </a:tc>
                <a:tc>
                  <a:txBody>
                    <a:bodyPr/>
                    <a:lstStyle/>
                    <a:p>
                      <a:pPr marL="0" marR="0" algn="just">
                        <a:buNone/>
                      </a:pPr>
                      <a:endParaRPr lang="en-US" sz="1600" dirty="0">
                        <a:effectLst/>
                        <a:latin typeface="+mj-lt"/>
                        <a:ea typeface="Times New Roman" panose="02020603050405020304" pitchFamily="18" charset="0"/>
                      </a:endParaRPr>
                    </a:p>
                  </a:txBody>
                  <a:tcPr marL="68580" marR="68580" marT="0" marB="0" anchor="ctr"/>
                </a:tc>
                <a:tc>
                  <a:txBody>
                    <a:bodyPr/>
                    <a:lstStyle/>
                    <a:p>
                      <a:pPr marL="0" marR="101600" algn="just">
                        <a:buNone/>
                      </a:pPr>
                      <a:endParaRPr lang="en-US" sz="1600" dirty="0">
                        <a:effectLst/>
                        <a:latin typeface="+mj-lt"/>
                        <a:ea typeface="Times New Roman" panose="02020603050405020304" pitchFamily="18" charset="0"/>
                      </a:endParaRPr>
                    </a:p>
                  </a:txBody>
                  <a:tcPr marL="68580" marR="68580" marT="0" marB="0" anchor="ctr"/>
                </a:tc>
                <a:tc>
                  <a:txBody>
                    <a:bodyPr/>
                    <a:lstStyle/>
                    <a:p>
                      <a:pPr marL="0" marR="0" algn="just">
                        <a:buNone/>
                      </a:pPr>
                      <a:endParaRPr lang="en-US" sz="1600" dirty="0">
                        <a:effectLst/>
                        <a:latin typeface="+mj-lt"/>
                        <a:ea typeface="Times New Roman" panose="02020603050405020304" pitchFamily="18" charset="0"/>
                      </a:endParaRPr>
                    </a:p>
                  </a:txBody>
                  <a:tcPr marL="68580" marR="68580" marT="0" marB="0" anchor="ctr"/>
                </a:tc>
                <a:tc>
                  <a:txBody>
                    <a:bodyPr/>
                    <a:lstStyle/>
                    <a:p>
                      <a:pPr marL="0" marR="0" algn="just">
                        <a:buNone/>
                      </a:pPr>
                      <a:endParaRPr lang="en-US" sz="1600" dirty="0">
                        <a:effectLst/>
                        <a:latin typeface="+mj-lt"/>
                        <a:ea typeface="Times New Roman" panose="02020603050405020304" pitchFamily="18" charset="0"/>
                      </a:endParaRPr>
                    </a:p>
                  </a:txBody>
                  <a:tcPr marL="68580" marR="68580" marT="0" marB="0" anchor="ctr"/>
                </a:tc>
                <a:tc>
                  <a:txBody>
                    <a:bodyPr/>
                    <a:lstStyle/>
                    <a:p>
                      <a:pPr marL="0" marR="0">
                        <a:buNone/>
                      </a:pPr>
                      <a:r>
                        <a:rPr lang="en-US" sz="900" b="1" dirty="0">
                          <a:solidFill>
                            <a:srgbClr val="000000"/>
                          </a:solidFill>
                          <a:effectLst/>
                          <a:latin typeface="+mj-lt"/>
                          <a:ea typeface="Times New Roman" panose="02020603050405020304" pitchFamily="18" charset="0"/>
                        </a:rPr>
                        <a:t>If the project was along an improved sidewalk, bike lanes, or trails category in the ATP map we marked it "Yes." If not, we marked it "No."</a:t>
                      </a:r>
                      <a:endParaRPr lang="en-US" sz="1200" b="1" dirty="0">
                        <a:effectLst/>
                        <a:latin typeface="+mj-lt"/>
                        <a:ea typeface="Times New Roman" panose="02020603050405020304" pitchFamily="18" charset="0"/>
                      </a:endParaRPr>
                    </a:p>
                  </a:txBody>
                  <a:tcPr marL="68580" marR="68580" marT="0" marB="0" anchor="ctr"/>
                </a:tc>
                <a:tc>
                  <a:txBody>
                    <a:bodyPr/>
                    <a:lstStyle/>
                    <a:p>
                      <a:pPr marL="0" marR="0">
                        <a:buNone/>
                      </a:pPr>
                      <a:r>
                        <a:rPr lang="en-US" sz="900" b="1" dirty="0">
                          <a:solidFill>
                            <a:srgbClr val="000000"/>
                          </a:solidFill>
                          <a:effectLst/>
                          <a:latin typeface="+mj-lt"/>
                          <a:ea typeface="Times New Roman" panose="02020603050405020304" pitchFamily="18" charset="0"/>
                        </a:rPr>
                        <a:t>"Yes" was marked for projects that connected to or improved a trail in the SACOG regional trail network; otherwise, "No" was marked.</a:t>
                      </a:r>
                      <a:endParaRPr lang="en-US" sz="1200" b="1" dirty="0">
                        <a:effectLst/>
                        <a:latin typeface="+mj-lt"/>
                        <a:ea typeface="Times New Roman" panose="02020603050405020304" pitchFamily="18" charset="0"/>
                      </a:endParaRPr>
                    </a:p>
                  </a:txBody>
                  <a:tcPr marL="68580" marR="68580" marT="0" marB="0" anchor="ctr"/>
                </a:tc>
                <a:tc>
                  <a:txBody>
                    <a:bodyPr/>
                    <a:lstStyle/>
                    <a:p>
                      <a:pPr marL="0" marR="0">
                        <a:buNone/>
                      </a:pPr>
                      <a:r>
                        <a:rPr lang="en-US" sz="900" b="1" dirty="0">
                          <a:solidFill>
                            <a:srgbClr val="000000"/>
                          </a:solidFill>
                          <a:effectLst/>
                          <a:latin typeface="+mj-lt"/>
                          <a:ea typeface="Times New Roman" panose="02020603050405020304" pitchFamily="18" charset="0"/>
                        </a:rPr>
                        <a:t>"Yes" was selected for projects on improved bike routes along the US 50 corridor; otherwise, "No" was selected.</a:t>
                      </a:r>
                      <a:endParaRPr lang="en-US" sz="1200" b="1"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1010136336"/>
                  </a:ext>
                </a:extLst>
              </a:tr>
              <a:tr h="240437">
                <a:tc>
                  <a:txBody>
                    <a:bodyPr/>
                    <a:lstStyle/>
                    <a:p>
                      <a:pPr marL="0" marR="0">
                        <a:buNone/>
                      </a:pPr>
                      <a:r>
                        <a:rPr lang="en-US" sz="1100" b="1" dirty="0">
                          <a:solidFill>
                            <a:schemeClr val="bg1"/>
                          </a:solidFill>
                          <a:effectLst/>
                          <a:latin typeface="+mj-lt"/>
                          <a:ea typeface="Times New Roman" panose="02020603050405020304" pitchFamily="18" charset="0"/>
                        </a:rPr>
                        <a:t>El Dorado County DOT</a:t>
                      </a:r>
                      <a:endParaRPr lang="en-US" sz="1600" b="1" dirty="0">
                        <a:solidFill>
                          <a:schemeClr val="bg1"/>
                        </a:solidFill>
                        <a:effectLst/>
                        <a:latin typeface="+mj-lt"/>
                        <a:ea typeface="Times New Roman" panose="02020603050405020304" pitchFamily="18" charset="0"/>
                      </a:endParaRPr>
                    </a:p>
                  </a:txBody>
                  <a:tcPr marL="68580" marR="68580" marT="0" marB="0" anchor="ctr"/>
                </a:tc>
                <a:tc>
                  <a:txBody>
                    <a:bodyPr/>
                    <a:lstStyle/>
                    <a:p>
                      <a:pPr marL="0" marR="0" algn="ctr">
                        <a:buNone/>
                      </a:pPr>
                      <a:r>
                        <a:rPr lang="en-US" sz="1100" b="1" dirty="0">
                          <a:effectLst/>
                          <a:latin typeface="+mj-lt"/>
                          <a:ea typeface="Times New Roman" panose="02020603050405020304" pitchFamily="18" charset="0"/>
                        </a:rPr>
                        <a:t>2025-2035</a:t>
                      </a:r>
                      <a:endParaRPr lang="en-US" sz="1600" b="1"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100" b="1" dirty="0">
                          <a:effectLst/>
                          <a:latin typeface="+mj-lt"/>
                          <a:ea typeface="Times New Roman" panose="02020603050405020304" pitchFamily="18" charset="0"/>
                        </a:rPr>
                        <a:t>231</a:t>
                      </a:r>
                      <a:endParaRPr lang="en-US" sz="1600" b="1" dirty="0">
                        <a:effectLst/>
                        <a:latin typeface="+mj-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j-lt"/>
                          <a:ea typeface="Times New Roman" panose="02020603050405020304" pitchFamily="18" charset="0"/>
                        </a:rPr>
                        <a:t>A- Bike &amp; Ped</a:t>
                      </a:r>
                      <a:endParaRPr lang="en-US" sz="1600" b="1" dirty="0">
                        <a:effectLst/>
                        <a:latin typeface="+mj-lt"/>
                        <a:ea typeface="Times New Roman" panose="02020603050405020304" pitchFamily="18" charset="0"/>
                      </a:endParaRPr>
                    </a:p>
                  </a:txBody>
                  <a:tcPr marL="68580" marR="68580" marT="0" marB="0" anchor="ctr"/>
                </a:tc>
                <a:tc>
                  <a:txBody>
                    <a:bodyPr/>
                    <a:lstStyle/>
                    <a:p>
                      <a:pPr marL="0" marR="0">
                        <a:buNone/>
                      </a:pPr>
                      <a:r>
                        <a:rPr lang="en-US" sz="1100" b="1" dirty="0">
                          <a:effectLst/>
                          <a:latin typeface="+mj-lt"/>
                          <a:ea typeface="Times New Roman" panose="02020603050405020304" pitchFamily="18" charset="0"/>
                        </a:rPr>
                        <a:t>Shingle Springs El Dorado Trail Class I Improvements</a:t>
                      </a:r>
                      <a:endParaRPr lang="en-US" sz="1600" b="1" dirty="0">
                        <a:effectLst/>
                        <a:latin typeface="+mj-lt"/>
                        <a:ea typeface="Times New Roman" panose="02020603050405020304" pitchFamily="18" charset="0"/>
                      </a:endParaRPr>
                    </a:p>
                  </a:txBody>
                  <a:tcPr marL="68580" marR="68580" marT="0" marB="0" anchor="ctr"/>
                </a:tc>
                <a:tc>
                  <a:txBody>
                    <a:bodyPr/>
                    <a:lstStyle/>
                    <a:p>
                      <a:pPr marL="0" marR="0">
                        <a:buNone/>
                      </a:pPr>
                      <a:r>
                        <a:rPr lang="en-US" sz="1100" b="1" dirty="0">
                          <a:effectLst/>
                          <a:latin typeface="+mj-lt"/>
                          <a:ea typeface="Times New Roman" panose="02020603050405020304" pitchFamily="18" charset="0"/>
                        </a:rPr>
                        <a:t>On the Sacramento-Placerville Transportation Corridor from Shingle Springs Dr to South Shingle Rd: Construct El Dorado Trail Class I multi-use bicycle and pedestrian path</a:t>
                      </a:r>
                      <a:endParaRPr lang="en-US" sz="1600" b="1"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j-lt"/>
                          <a:ea typeface="Times New Roman" panose="02020603050405020304" pitchFamily="18" charset="0"/>
                        </a:rPr>
                        <a:t>Yes</a:t>
                      </a:r>
                      <a:endParaRPr lang="en-US" sz="1600" b="1"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j-lt"/>
                          <a:ea typeface="Times New Roman" panose="02020603050405020304" pitchFamily="18" charset="0"/>
                        </a:rPr>
                        <a:t>Yes</a:t>
                      </a:r>
                      <a:endParaRPr lang="en-US" sz="1600" b="1"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j-lt"/>
                          <a:ea typeface="Times New Roman" panose="02020603050405020304" pitchFamily="18" charset="0"/>
                        </a:rPr>
                        <a:t>Yes</a:t>
                      </a:r>
                      <a:endParaRPr lang="en-US" sz="1600" b="1"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3278765317"/>
                  </a:ext>
                </a:extLst>
              </a:tr>
              <a:tr h="240437">
                <a:tc>
                  <a:txBody>
                    <a:bodyPr/>
                    <a:lstStyle/>
                    <a:p>
                      <a:pPr marL="0" marR="0">
                        <a:buNone/>
                      </a:pPr>
                      <a:r>
                        <a:rPr lang="en-US" sz="1100" b="1" dirty="0">
                          <a:solidFill>
                            <a:schemeClr val="bg1"/>
                          </a:solidFill>
                          <a:effectLst/>
                          <a:latin typeface="+mj-lt"/>
                          <a:ea typeface="Times New Roman" panose="02020603050405020304" pitchFamily="18" charset="0"/>
                        </a:rPr>
                        <a:t>El Dorado County DOT</a:t>
                      </a:r>
                      <a:endParaRPr lang="en-US" sz="1600" b="1" dirty="0">
                        <a:solidFill>
                          <a:schemeClr val="bg1"/>
                        </a:solidFill>
                        <a:effectLst/>
                        <a:latin typeface="+mj-lt"/>
                        <a:ea typeface="Times New Roman" panose="02020603050405020304" pitchFamily="18" charset="0"/>
                      </a:endParaRPr>
                    </a:p>
                  </a:txBody>
                  <a:tcPr marL="68580" marR="68580" marT="0" marB="0" anchor="ctr"/>
                </a:tc>
                <a:tc>
                  <a:txBody>
                    <a:bodyPr/>
                    <a:lstStyle/>
                    <a:p>
                      <a:pPr marL="0" marR="0" algn="ctr">
                        <a:buNone/>
                      </a:pPr>
                      <a:r>
                        <a:rPr lang="en-US" sz="1100" b="1" dirty="0">
                          <a:effectLst/>
                          <a:latin typeface="+mj-lt"/>
                          <a:ea typeface="Times New Roman" panose="02020603050405020304" pitchFamily="18" charset="0"/>
                        </a:rPr>
                        <a:t>2025-2035</a:t>
                      </a:r>
                      <a:endParaRPr lang="en-US" sz="1600" b="1"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100" b="1" dirty="0">
                          <a:effectLst/>
                          <a:latin typeface="+mj-lt"/>
                          <a:ea typeface="Times New Roman" panose="02020603050405020304" pitchFamily="18" charset="0"/>
                        </a:rPr>
                        <a:t>215</a:t>
                      </a:r>
                      <a:endParaRPr lang="en-US" sz="1600" b="1" dirty="0">
                        <a:effectLst/>
                        <a:latin typeface="+mj-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j-lt"/>
                          <a:ea typeface="Times New Roman" panose="02020603050405020304" pitchFamily="18" charset="0"/>
                        </a:rPr>
                        <a:t>A- Bike &amp; Ped</a:t>
                      </a:r>
                      <a:endParaRPr lang="en-US" sz="1600" b="1" dirty="0">
                        <a:effectLst/>
                        <a:latin typeface="+mj-lt"/>
                        <a:ea typeface="Times New Roman" panose="02020603050405020304" pitchFamily="18" charset="0"/>
                      </a:endParaRPr>
                    </a:p>
                  </a:txBody>
                  <a:tcPr marL="68580" marR="68580" marT="0" marB="0" anchor="ctr"/>
                </a:tc>
                <a:tc>
                  <a:txBody>
                    <a:bodyPr/>
                    <a:lstStyle/>
                    <a:p>
                      <a:pPr marL="0" marR="0">
                        <a:buNone/>
                      </a:pPr>
                      <a:r>
                        <a:rPr lang="en-US" sz="1100" b="1" dirty="0">
                          <a:effectLst/>
                          <a:latin typeface="+mj-lt"/>
                          <a:ea typeface="Times New Roman" panose="02020603050405020304" pitchFamily="18" charset="0"/>
                        </a:rPr>
                        <a:t>La Canada Dr and Gateway Dr Pedestrian/</a:t>
                      </a:r>
                      <a:br>
                        <a:rPr lang="en-US" sz="1100" b="1" dirty="0">
                          <a:effectLst/>
                          <a:latin typeface="+mj-lt"/>
                          <a:ea typeface="Times New Roman" panose="02020603050405020304" pitchFamily="18" charset="0"/>
                        </a:rPr>
                      </a:br>
                      <a:r>
                        <a:rPr lang="en-US" sz="1100" b="1" dirty="0">
                          <a:effectLst/>
                          <a:latin typeface="+mj-lt"/>
                          <a:ea typeface="Times New Roman" panose="02020603050405020304" pitchFamily="18" charset="0"/>
                        </a:rPr>
                        <a:t>Bicycle Improvements</a:t>
                      </a:r>
                      <a:endParaRPr lang="en-US" sz="1600" b="1" dirty="0">
                        <a:effectLst/>
                        <a:latin typeface="+mj-lt"/>
                        <a:ea typeface="Times New Roman" panose="02020603050405020304" pitchFamily="18" charset="0"/>
                      </a:endParaRPr>
                    </a:p>
                  </a:txBody>
                  <a:tcPr marL="68580" marR="68580" marT="0" marB="0" anchor="ctr"/>
                </a:tc>
                <a:tc>
                  <a:txBody>
                    <a:bodyPr/>
                    <a:lstStyle/>
                    <a:p>
                      <a:pPr marL="0" marR="0">
                        <a:buNone/>
                      </a:pPr>
                      <a:r>
                        <a:rPr lang="en-US" sz="1100" b="1" dirty="0">
                          <a:effectLst/>
                          <a:latin typeface="+mj-lt"/>
                          <a:ea typeface="Times New Roman" panose="02020603050405020304" pitchFamily="18" charset="0"/>
                        </a:rPr>
                        <a:t>Along segments of Parkdale Ln, Gateway Dr, Cambridge Rd, La Canada Dr, and Cameron Park Dr: Construct new sidewalk, bike lanes, two crosswalks, install four solar flashing beacons, and replace or upgrade curbs, ramps, and gutters.</a:t>
                      </a:r>
                      <a:endParaRPr lang="en-US" sz="1600" b="1"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j-lt"/>
                          <a:ea typeface="Times New Roman" panose="02020603050405020304" pitchFamily="18" charset="0"/>
                        </a:rPr>
                        <a:t>Yes</a:t>
                      </a:r>
                      <a:endParaRPr lang="en-US" sz="1600" b="1"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j-lt"/>
                          <a:ea typeface="Times New Roman" panose="02020603050405020304" pitchFamily="18" charset="0"/>
                        </a:rPr>
                        <a:t>No</a:t>
                      </a:r>
                      <a:endParaRPr lang="en-US" sz="1600" b="1"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j-lt"/>
                          <a:ea typeface="Times New Roman" panose="02020603050405020304" pitchFamily="18" charset="0"/>
                        </a:rPr>
                        <a:t>Yes</a:t>
                      </a:r>
                      <a:endParaRPr lang="en-US" sz="1600" b="1"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1450415486"/>
                  </a:ext>
                </a:extLst>
              </a:tr>
            </a:tbl>
          </a:graphicData>
        </a:graphic>
      </p:graphicFrame>
      <p:sp>
        <p:nvSpPr>
          <p:cNvPr id="6" name="TextBox 5">
            <a:extLst>
              <a:ext uri="{FF2B5EF4-FFF2-40B4-BE49-F238E27FC236}">
                <a16:creationId xmlns:a16="http://schemas.microsoft.com/office/drawing/2014/main" id="{77A4C599-A6EF-CB71-6B27-E51DD4071BE9}"/>
              </a:ext>
            </a:extLst>
          </p:cNvPr>
          <p:cNvSpPr txBox="1"/>
          <p:nvPr/>
        </p:nvSpPr>
        <p:spPr>
          <a:xfrm>
            <a:off x="420891" y="1691467"/>
            <a:ext cx="4436859" cy="1231106"/>
          </a:xfrm>
          <a:prstGeom prst="rect">
            <a:avLst/>
          </a:prstGeom>
          <a:noFill/>
        </p:spPr>
        <p:txBody>
          <a:bodyPr wrap="square" rtlCol="0">
            <a:spAutoFit/>
          </a:bodyPr>
          <a:lstStyle/>
          <a:p>
            <a:r>
              <a:rPr lang="en-US" sz="1400" b="1" u="sng" dirty="0"/>
              <a:t>*Performance Reference:</a:t>
            </a:r>
          </a:p>
          <a:p>
            <a:r>
              <a:rPr lang="en-US" sz="1400" b="1" dirty="0"/>
              <a:t>M11: Included in the ATP Map</a:t>
            </a:r>
          </a:p>
          <a:p>
            <a:r>
              <a:rPr lang="en-US" sz="1400" b="1" dirty="0"/>
              <a:t>M12: Included in the SACOG Regional Trails Plan Map </a:t>
            </a:r>
          </a:p>
          <a:p>
            <a:r>
              <a:rPr lang="en-US" sz="1400" b="1" dirty="0"/>
              <a:t>M13: Included in the US 50 Corridor Bike Route Map</a:t>
            </a:r>
          </a:p>
          <a:p>
            <a:endParaRPr lang="en-US" dirty="0"/>
          </a:p>
        </p:txBody>
      </p:sp>
      <p:pic>
        <p:nvPicPr>
          <p:cNvPr id="7" name="Picture 6" descr="A green and blue sign with white numbers&#10;&#10;AI-generated content may be incorrect.">
            <a:extLst>
              <a:ext uri="{FF2B5EF4-FFF2-40B4-BE49-F238E27FC236}">
                <a16:creationId xmlns:a16="http://schemas.microsoft.com/office/drawing/2014/main" id="{52E2C048-B8EE-8757-774D-E32F342B1A00}"/>
              </a:ext>
            </a:extLst>
          </p:cNvPr>
          <p:cNvPicPr>
            <a:picLocks noChangeAspect="1"/>
          </p:cNvPicPr>
          <p:nvPr/>
        </p:nvPicPr>
        <p:blipFill>
          <a:blip r:embed="rId4"/>
          <a:stretch>
            <a:fillRect/>
          </a:stretch>
        </p:blipFill>
        <p:spPr>
          <a:xfrm>
            <a:off x="9939183" y="6139396"/>
            <a:ext cx="2252817" cy="718604"/>
          </a:xfrm>
          <a:prstGeom prst="rect">
            <a:avLst/>
          </a:prstGeom>
        </p:spPr>
      </p:pic>
    </p:spTree>
    <p:extLst>
      <p:ext uri="{BB962C8B-B14F-4D97-AF65-F5344CB8AC3E}">
        <p14:creationId xmlns:p14="http://schemas.microsoft.com/office/powerpoint/2010/main" val="1204288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D460BB0-62BA-DEB2-4114-1E0E09E596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F89131-C50C-5EAF-EC5B-C3173F5547FE}"/>
              </a:ext>
            </a:extLst>
          </p:cNvPr>
          <p:cNvSpPr>
            <a:spLocks noGrp="1"/>
          </p:cNvSpPr>
          <p:nvPr>
            <p:ph type="title"/>
          </p:nvPr>
        </p:nvSpPr>
        <p:spPr>
          <a:xfrm>
            <a:off x="537797" y="-61133"/>
            <a:ext cx="11654203" cy="1752599"/>
          </a:xfrm>
        </p:spPr>
        <p:txBody>
          <a:bodyPr>
            <a:normAutofit/>
          </a:bodyPr>
          <a:lstStyle/>
          <a:p>
            <a:pPr algn="ctr">
              <a:lnSpc>
                <a:spcPct val="90000"/>
              </a:lnSpc>
            </a:pPr>
            <a:r>
              <a:rPr lang="en-US" sz="3200" b="1" dirty="0"/>
              <a:t>CHAPTER 11 - Goal 6 – ACTIVE TRANSPORTATION</a:t>
            </a:r>
            <a:br>
              <a:rPr lang="en-US" b="1" dirty="0"/>
            </a:br>
            <a:r>
              <a:rPr lang="en-US" dirty="0"/>
              <a:t>	</a:t>
            </a:r>
          </a:p>
        </p:txBody>
      </p:sp>
      <p:pic>
        <p:nvPicPr>
          <p:cNvPr id="4" name="Picture 3">
            <a:extLst>
              <a:ext uri="{FF2B5EF4-FFF2-40B4-BE49-F238E27FC236}">
                <a16:creationId xmlns:a16="http://schemas.microsoft.com/office/drawing/2014/main" id="{5F632E3E-6942-F7BC-E808-57DF7BC7F8BC}"/>
              </a:ext>
            </a:extLst>
          </p:cNvPr>
          <p:cNvPicPr>
            <a:picLocks noChangeAspect="1"/>
          </p:cNvPicPr>
          <p:nvPr/>
        </p:nvPicPr>
        <p:blipFill>
          <a:blip r:embed="rId4"/>
          <a:stretch>
            <a:fillRect/>
          </a:stretch>
        </p:blipFill>
        <p:spPr>
          <a:xfrm>
            <a:off x="319132" y="1078392"/>
            <a:ext cx="11516224" cy="5578836"/>
          </a:xfrm>
          <a:prstGeom prst="rect">
            <a:avLst/>
          </a:prstGeom>
        </p:spPr>
      </p:pic>
      <p:pic>
        <p:nvPicPr>
          <p:cNvPr id="5" name="Picture 4" descr="A green and blue sign with white numbers&#10;&#10;AI-generated content may be incorrect.">
            <a:extLst>
              <a:ext uri="{FF2B5EF4-FFF2-40B4-BE49-F238E27FC236}">
                <a16:creationId xmlns:a16="http://schemas.microsoft.com/office/drawing/2014/main" id="{871E6936-E076-D52C-C4F0-BF4CD129FCF3}"/>
              </a:ext>
            </a:extLst>
          </p:cNvPr>
          <p:cNvPicPr>
            <a:picLocks noChangeAspect="1"/>
          </p:cNvPicPr>
          <p:nvPr/>
        </p:nvPicPr>
        <p:blipFill>
          <a:blip r:embed="rId5"/>
          <a:stretch>
            <a:fillRect/>
          </a:stretch>
        </p:blipFill>
        <p:spPr>
          <a:xfrm>
            <a:off x="9939183" y="6139396"/>
            <a:ext cx="2252817" cy="718604"/>
          </a:xfrm>
          <a:prstGeom prst="rect">
            <a:avLst/>
          </a:prstGeom>
        </p:spPr>
      </p:pic>
    </p:spTree>
    <p:extLst>
      <p:ext uri="{BB962C8B-B14F-4D97-AF65-F5344CB8AC3E}">
        <p14:creationId xmlns:p14="http://schemas.microsoft.com/office/powerpoint/2010/main" val="2967230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8FC23F6-0938-7A03-A6A4-4C69251017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A110559F-9AE8-5437-BB22-464BECBF237D}"/>
              </a:ext>
            </a:extLst>
          </p:cNvPr>
          <p:cNvSpPr>
            <a:spLocks noGrp="1"/>
          </p:cNvSpPr>
          <p:nvPr>
            <p:ph type="title"/>
          </p:nvPr>
        </p:nvSpPr>
        <p:spPr>
          <a:xfrm>
            <a:off x="247650" y="1115786"/>
            <a:ext cx="4152898" cy="4626428"/>
          </a:xfrm>
          <a:effectLst/>
        </p:spPr>
        <p:txBody>
          <a:bodyPr anchor="ctr">
            <a:normAutofit/>
          </a:bodyPr>
          <a:lstStyle/>
          <a:p>
            <a:pPr algn="r"/>
            <a:r>
              <a:rPr lang="en-US" sz="3600" b="1" dirty="0">
                <a:solidFill>
                  <a:schemeClr val="tx1">
                    <a:lumMod val="95000"/>
                  </a:schemeClr>
                </a:solidFill>
              </a:rPr>
              <a:t>CHAPTER 12 - TRANSPORTATION SYSTEMS MANAGEMENT</a:t>
            </a:r>
            <a:br>
              <a:rPr lang="en-US" sz="2800" b="1" dirty="0">
                <a:solidFill>
                  <a:schemeClr val="tx1">
                    <a:lumMod val="95000"/>
                  </a:schemeClr>
                </a:solidFill>
              </a:rPr>
            </a:br>
            <a:r>
              <a:rPr lang="en-US" sz="2800" dirty="0">
                <a:solidFill>
                  <a:schemeClr val="tx1">
                    <a:lumMod val="95000"/>
                  </a:schemeClr>
                </a:solidFill>
              </a:rPr>
              <a:t>	</a:t>
            </a:r>
          </a:p>
        </p:txBody>
      </p:sp>
      <p:cxnSp>
        <p:nvCxnSpPr>
          <p:cNvPr id="12" name="Straight Connector 11">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0BFCFD2-CB0D-9C2D-A9A6-10CB0330B508}"/>
              </a:ext>
            </a:extLst>
          </p:cNvPr>
          <p:cNvSpPr>
            <a:spLocks noGrp="1"/>
          </p:cNvSpPr>
          <p:nvPr>
            <p:ph idx="1"/>
          </p:nvPr>
        </p:nvSpPr>
        <p:spPr>
          <a:xfrm>
            <a:off x="4996543" y="1115786"/>
            <a:ext cx="5713790" cy="4626428"/>
          </a:xfrm>
        </p:spPr>
        <p:txBody>
          <a:bodyPr anchor="ctr">
            <a:normAutofit/>
          </a:bodyPr>
          <a:lstStyle/>
          <a:p>
            <a:pPr marL="0" indent="0">
              <a:buNone/>
            </a:pPr>
            <a:r>
              <a:rPr lang="en-US" sz="2400" b="1" dirty="0">
                <a:solidFill>
                  <a:schemeClr val="tx1">
                    <a:lumMod val="95000"/>
                  </a:schemeClr>
                </a:solidFill>
              </a:rPr>
              <a:t>GOAL 7 </a:t>
            </a:r>
          </a:p>
          <a:p>
            <a:pPr marL="0" indent="0">
              <a:buNone/>
            </a:pPr>
            <a:r>
              <a:rPr lang="en-US" sz="2400" b="1" dirty="0">
                <a:solidFill>
                  <a:schemeClr val="tx1">
                    <a:lumMod val="95000"/>
                  </a:schemeClr>
                </a:solidFill>
              </a:rPr>
              <a:t>Develop and support an integrated transportation system that incorporates multi-modal corridor management solutions and public awareness of mobility options to limit vehicle miles travelled and maximize throughput.</a:t>
            </a:r>
            <a:endParaRPr lang="en-US" sz="2400" dirty="0">
              <a:solidFill>
                <a:schemeClr val="tx1">
                  <a:lumMod val="95000"/>
                </a:schemeClr>
              </a:solidFill>
            </a:endParaRPr>
          </a:p>
        </p:txBody>
      </p:sp>
      <p:pic>
        <p:nvPicPr>
          <p:cNvPr id="5" name="Picture 4" descr="A green and blue sign with white numbers&#10;&#10;AI-generated content may be incorrect.">
            <a:extLst>
              <a:ext uri="{FF2B5EF4-FFF2-40B4-BE49-F238E27FC236}">
                <a16:creationId xmlns:a16="http://schemas.microsoft.com/office/drawing/2014/main" id="{D3F1493C-2E25-7446-24BE-9C160E24A405}"/>
              </a:ext>
            </a:extLst>
          </p:cNvPr>
          <p:cNvPicPr>
            <a:picLocks noChangeAspect="1"/>
          </p:cNvPicPr>
          <p:nvPr/>
        </p:nvPicPr>
        <p:blipFill>
          <a:blip r:embed="rId4"/>
          <a:stretch>
            <a:fillRect/>
          </a:stretch>
        </p:blipFill>
        <p:spPr>
          <a:xfrm>
            <a:off x="9901083" y="6108408"/>
            <a:ext cx="2252817" cy="718604"/>
          </a:xfrm>
          <a:prstGeom prst="rect">
            <a:avLst/>
          </a:prstGeom>
        </p:spPr>
      </p:pic>
    </p:spTree>
    <p:extLst>
      <p:ext uri="{BB962C8B-B14F-4D97-AF65-F5344CB8AC3E}">
        <p14:creationId xmlns:p14="http://schemas.microsoft.com/office/powerpoint/2010/main" val="4179761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D3887B42-4FA3-F802-8351-11B8F3922401}"/>
            </a:ext>
          </a:extLst>
        </p:cNvPr>
        <p:cNvGrpSpPr/>
        <p:nvPr/>
      </p:nvGrpSpPr>
      <p:grpSpPr>
        <a:xfrm>
          <a:off x="0" y="0"/>
          <a:ext cx="0" cy="0"/>
          <a:chOff x="0" y="0"/>
          <a:chExt cx="0" cy="0"/>
        </a:xfrm>
      </p:grpSpPr>
      <p:pic>
        <p:nvPicPr>
          <p:cNvPr id="7" name="Picture 6" descr="A green and blue sign with white numbers&#10;&#10;AI-generated content may be incorrect.">
            <a:extLst>
              <a:ext uri="{FF2B5EF4-FFF2-40B4-BE49-F238E27FC236}">
                <a16:creationId xmlns:a16="http://schemas.microsoft.com/office/drawing/2014/main" id="{086AA55D-B9F7-12DD-8F4D-93023B874930}"/>
              </a:ext>
            </a:extLst>
          </p:cNvPr>
          <p:cNvPicPr>
            <a:picLocks noChangeAspect="1"/>
          </p:cNvPicPr>
          <p:nvPr/>
        </p:nvPicPr>
        <p:blipFill>
          <a:blip r:embed="rId5"/>
          <a:stretch>
            <a:fillRect/>
          </a:stretch>
        </p:blipFill>
        <p:spPr>
          <a:xfrm>
            <a:off x="9939183" y="6139396"/>
            <a:ext cx="2252817" cy="718604"/>
          </a:xfrm>
          <a:prstGeom prst="rect">
            <a:avLst/>
          </a:prstGeom>
        </p:spPr>
      </p:pic>
      <p:graphicFrame>
        <p:nvGraphicFramePr>
          <p:cNvPr id="8" name="Table 7">
            <a:extLst>
              <a:ext uri="{FF2B5EF4-FFF2-40B4-BE49-F238E27FC236}">
                <a16:creationId xmlns:a16="http://schemas.microsoft.com/office/drawing/2014/main" id="{792582BE-4381-3A4A-B48D-3FF93D7491E1}"/>
              </a:ext>
            </a:extLst>
          </p:cNvPr>
          <p:cNvGraphicFramePr>
            <a:graphicFrameLocks noGrp="1"/>
          </p:cNvGraphicFramePr>
          <p:nvPr>
            <p:extLst>
              <p:ext uri="{D42A27DB-BD31-4B8C-83A1-F6EECF244321}">
                <p14:modId xmlns:p14="http://schemas.microsoft.com/office/powerpoint/2010/main" val="1419716130"/>
              </p:ext>
            </p:extLst>
          </p:nvPr>
        </p:nvGraphicFramePr>
        <p:xfrm>
          <a:off x="339795" y="1452766"/>
          <a:ext cx="11512409" cy="3952468"/>
        </p:xfrm>
        <a:graphic>
          <a:graphicData uri="http://schemas.openxmlformats.org/drawingml/2006/table">
            <a:tbl>
              <a:tblPr firstRow="1" firstCol="1" bandRow="1">
                <a:tableStyleId>{5C22544A-7EE6-4342-B048-85BDC9FD1C3A}</a:tableStyleId>
              </a:tblPr>
              <a:tblGrid>
                <a:gridCol w="912456">
                  <a:extLst>
                    <a:ext uri="{9D8B030D-6E8A-4147-A177-3AD203B41FA5}">
                      <a16:colId xmlns:a16="http://schemas.microsoft.com/office/drawing/2014/main" val="46553238"/>
                    </a:ext>
                  </a:extLst>
                </a:gridCol>
                <a:gridCol w="908252">
                  <a:extLst>
                    <a:ext uri="{9D8B030D-6E8A-4147-A177-3AD203B41FA5}">
                      <a16:colId xmlns:a16="http://schemas.microsoft.com/office/drawing/2014/main" val="2491553476"/>
                    </a:ext>
                  </a:extLst>
                </a:gridCol>
                <a:gridCol w="681187">
                  <a:extLst>
                    <a:ext uri="{9D8B030D-6E8A-4147-A177-3AD203B41FA5}">
                      <a16:colId xmlns:a16="http://schemas.microsoft.com/office/drawing/2014/main" val="168855639"/>
                    </a:ext>
                  </a:extLst>
                </a:gridCol>
                <a:gridCol w="1286691">
                  <a:extLst>
                    <a:ext uri="{9D8B030D-6E8A-4147-A177-3AD203B41FA5}">
                      <a16:colId xmlns:a16="http://schemas.microsoft.com/office/drawing/2014/main" val="2716153829"/>
                    </a:ext>
                  </a:extLst>
                </a:gridCol>
                <a:gridCol w="1211001">
                  <a:extLst>
                    <a:ext uri="{9D8B030D-6E8A-4147-A177-3AD203B41FA5}">
                      <a16:colId xmlns:a16="http://schemas.microsoft.com/office/drawing/2014/main" val="4066103250"/>
                    </a:ext>
                  </a:extLst>
                </a:gridCol>
                <a:gridCol w="2791215">
                  <a:extLst>
                    <a:ext uri="{9D8B030D-6E8A-4147-A177-3AD203B41FA5}">
                      <a16:colId xmlns:a16="http://schemas.microsoft.com/office/drawing/2014/main" val="500821115"/>
                    </a:ext>
                  </a:extLst>
                </a:gridCol>
                <a:gridCol w="1068859">
                  <a:extLst>
                    <a:ext uri="{9D8B030D-6E8A-4147-A177-3AD203B41FA5}">
                      <a16:colId xmlns:a16="http://schemas.microsoft.com/office/drawing/2014/main" val="3369576759"/>
                    </a:ext>
                  </a:extLst>
                </a:gridCol>
                <a:gridCol w="1326374">
                  <a:extLst>
                    <a:ext uri="{9D8B030D-6E8A-4147-A177-3AD203B41FA5}">
                      <a16:colId xmlns:a16="http://schemas.microsoft.com/office/drawing/2014/main" val="648709642"/>
                    </a:ext>
                  </a:extLst>
                </a:gridCol>
                <a:gridCol w="1326374">
                  <a:extLst>
                    <a:ext uri="{9D8B030D-6E8A-4147-A177-3AD203B41FA5}">
                      <a16:colId xmlns:a16="http://schemas.microsoft.com/office/drawing/2014/main" val="1586600187"/>
                    </a:ext>
                  </a:extLst>
                </a:gridCol>
              </a:tblGrid>
              <a:tr h="437670">
                <a:tc rowSpan="3" gridSpan="6">
                  <a:txBody>
                    <a:bodyPr/>
                    <a:lstStyle/>
                    <a:p>
                      <a:pPr marL="0" marR="0" algn="ctr">
                        <a:buNone/>
                      </a:pPr>
                      <a:r>
                        <a:rPr lang="en-US" sz="1600" b="1" dirty="0">
                          <a:solidFill>
                            <a:schemeClr val="bg1"/>
                          </a:solidFill>
                          <a:effectLst/>
                          <a:latin typeface="+mn-lt"/>
                          <a:ea typeface="Times New Roman" panose="02020603050405020304" pitchFamily="18" charset="0"/>
                        </a:rPr>
                        <a:t>PARTIAL LIST OF PROPOSED PROJECTS AND PERFORMANCE MEASURE CONSISTENCY (SEE APPENDIX 2A FOR COMPREHENSIVE LIST) </a:t>
                      </a:r>
                      <a:endParaRPr lang="en-US" sz="1400" dirty="0">
                        <a:solidFill>
                          <a:schemeClr val="bg1"/>
                        </a:solidFill>
                        <a:effectLst/>
                        <a:latin typeface="+mn-lt"/>
                        <a:ea typeface="Times New Roman" panose="02020603050405020304" pitchFamily="18" charset="0"/>
                      </a:endParaRPr>
                    </a:p>
                  </a:txBody>
                  <a:tcPr marL="68580" marR="68580" marT="0" marB="0"/>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gridSpan="3">
                  <a:txBody>
                    <a:bodyPr/>
                    <a:lstStyle/>
                    <a:p>
                      <a:pPr marL="0" marR="0">
                        <a:buNone/>
                      </a:pPr>
                      <a:r>
                        <a:rPr lang="en-US" sz="1400" b="1" dirty="0">
                          <a:solidFill>
                            <a:schemeClr val="bg1"/>
                          </a:solidFill>
                          <a:effectLst/>
                          <a:latin typeface="+mj-lt"/>
                          <a:ea typeface="Times New Roman" panose="02020603050405020304" pitchFamily="18" charset="0"/>
                        </a:rPr>
                        <a:t>GOAL 5: AVIATION</a:t>
                      </a:r>
                      <a:endParaRPr lang="en-US" sz="1400" dirty="0">
                        <a:solidFill>
                          <a:schemeClr val="bg1"/>
                        </a:solidFill>
                        <a:effectLst/>
                        <a:latin typeface="+mj-lt"/>
                        <a:ea typeface="Times New Roman" panose="02020603050405020304" pitchFamily="18" charset="0"/>
                      </a:endParaRPr>
                    </a:p>
                  </a:txBody>
                  <a:tcPr marL="68580" marR="68580" marT="0" marB="0"/>
                </a:tc>
                <a:tc hMerge="1">
                  <a:txBody>
                    <a:bodyPr/>
                    <a:lstStyle/>
                    <a:p>
                      <a:pPr marL="0" marR="0">
                        <a:buNone/>
                      </a:pPr>
                      <a:endParaRPr lang="en-US" sz="1400">
                        <a:solidFill>
                          <a:schemeClr val="bg1"/>
                        </a:solidFill>
                        <a:effectLst/>
                        <a:latin typeface="+mn-lt"/>
                        <a:ea typeface="Times New Roman" panose="02020603050405020304" pitchFamily="18" charset="0"/>
                      </a:endParaRPr>
                    </a:p>
                  </a:txBody>
                  <a:tcPr marL="68580" marR="68580" marT="0" marB="0"/>
                </a:tc>
                <a:tc hMerge="1">
                  <a:txBody>
                    <a:bodyPr/>
                    <a:lstStyle/>
                    <a:p>
                      <a:pPr marL="0" marR="0">
                        <a:buNone/>
                      </a:pPr>
                      <a:endParaRPr lang="en-US" sz="1400">
                        <a:solidFill>
                          <a:schemeClr val="bg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752590656"/>
                  </a:ext>
                </a:extLst>
              </a:tr>
              <a:tr h="457128">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3">
                  <a:txBody>
                    <a:bodyPr/>
                    <a:lstStyle/>
                    <a:p>
                      <a:pPr marL="0" marR="0" algn="ctr">
                        <a:buNone/>
                      </a:pPr>
                      <a:r>
                        <a:rPr lang="en-US" sz="1400" b="1" dirty="0">
                          <a:solidFill>
                            <a:srgbClr val="000000"/>
                          </a:solidFill>
                          <a:effectLst/>
                          <a:latin typeface="+mj-lt"/>
                          <a:ea typeface="Times New Roman" panose="02020603050405020304" pitchFamily="18" charset="0"/>
                        </a:rPr>
                        <a:t>Proposed Project Performance Criteria</a:t>
                      </a:r>
                      <a:endParaRPr lang="en-US" sz="1400" dirty="0">
                        <a:effectLst/>
                        <a:latin typeface="+mj-lt"/>
                        <a:ea typeface="Times New Roman" panose="02020603050405020304" pitchFamily="18" charset="0"/>
                      </a:endParaRPr>
                    </a:p>
                  </a:txBody>
                  <a:tcPr marL="68580" marR="68580" marT="0" marB="0" anchor="ctr"/>
                </a:tc>
                <a:tc hMerge="1">
                  <a:txBody>
                    <a:bodyPr/>
                    <a:lstStyle/>
                    <a:p>
                      <a:pPr marL="0" marR="0" algn="ctr">
                        <a:buNone/>
                      </a:pPr>
                      <a:endParaRPr lang="en-US" sz="1200">
                        <a:effectLst/>
                        <a:latin typeface="+mn-lt"/>
                        <a:ea typeface="Times New Roman" panose="02020603050405020304" pitchFamily="18" charset="0"/>
                      </a:endParaRPr>
                    </a:p>
                  </a:txBody>
                  <a:tcPr marL="68580" marR="68580" marT="0" marB="0" anchor="ctr"/>
                </a:tc>
                <a:tc hMerge="1">
                  <a:txBody>
                    <a:bodyPr/>
                    <a:lstStyle/>
                    <a:p>
                      <a:pPr marL="0" marR="0" algn="ctr">
                        <a:buNone/>
                      </a:pPr>
                      <a:endParaRPr lang="en-US" sz="120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938814699"/>
                  </a:ext>
                </a:extLst>
              </a:tr>
              <a:tr h="1061230">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buNone/>
                      </a:pPr>
                      <a:r>
                        <a:rPr lang="en-US" sz="1050" b="1" dirty="0">
                          <a:solidFill>
                            <a:srgbClr val="000000"/>
                          </a:solidFill>
                          <a:effectLst/>
                          <a:latin typeface="+mj-lt"/>
                          <a:ea typeface="Times New Roman" panose="02020603050405020304" pitchFamily="18" charset="0"/>
                        </a:rPr>
                        <a:t>7.1 Project is Included in TDM programs.</a:t>
                      </a:r>
                      <a:endParaRPr lang="en-US" sz="1400" dirty="0">
                        <a:effectLst/>
                        <a:latin typeface="+mj-lt"/>
                        <a:ea typeface="Times New Roman" panose="02020603050405020304" pitchFamily="18" charset="0"/>
                      </a:endParaRPr>
                    </a:p>
                  </a:txBody>
                  <a:tcPr marL="68580" marR="68580" marT="0" marB="0"/>
                </a:tc>
                <a:tc>
                  <a:txBody>
                    <a:bodyPr/>
                    <a:lstStyle/>
                    <a:p>
                      <a:pPr marL="0" marR="0">
                        <a:buNone/>
                      </a:pPr>
                      <a:r>
                        <a:rPr lang="en-US" sz="1050" b="1" dirty="0">
                          <a:solidFill>
                            <a:srgbClr val="000000"/>
                          </a:solidFill>
                          <a:effectLst/>
                          <a:latin typeface="+mj-lt"/>
                          <a:ea typeface="Times New Roman" panose="02020603050405020304" pitchFamily="18" charset="0"/>
                        </a:rPr>
                        <a:t>7.2 Project focuses on system enhancement related to ITS or signal upgrades.</a:t>
                      </a:r>
                      <a:endParaRPr lang="en-US" sz="1400" dirty="0">
                        <a:effectLst/>
                        <a:latin typeface="+mj-lt"/>
                        <a:ea typeface="Times New Roman" panose="02020603050405020304" pitchFamily="18" charset="0"/>
                      </a:endParaRPr>
                    </a:p>
                  </a:txBody>
                  <a:tcPr marL="68580" marR="68580" marT="0" marB="0"/>
                </a:tc>
                <a:tc>
                  <a:txBody>
                    <a:bodyPr/>
                    <a:lstStyle/>
                    <a:p>
                      <a:pPr marL="0" marR="0">
                        <a:buNone/>
                      </a:pPr>
                      <a:r>
                        <a:rPr lang="en-US" sz="1050" b="1" dirty="0">
                          <a:solidFill>
                            <a:srgbClr val="000000"/>
                          </a:solidFill>
                          <a:effectLst/>
                          <a:latin typeface="+mj-lt"/>
                          <a:ea typeface="Times New Roman" panose="02020603050405020304" pitchFamily="18" charset="0"/>
                        </a:rPr>
                        <a:t>7.3 Optimization of existing intersections.</a:t>
                      </a:r>
                      <a:endParaRPr lang="en-US" sz="14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2155191749"/>
                  </a:ext>
                </a:extLst>
              </a:tr>
              <a:tr h="27457">
                <a:tc gridSpan="6">
                  <a:txBody>
                    <a:bodyPr/>
                    <a:lstStyle/>
                    <a:p>
                      <a:pPr marL="0" marR="0">
                        <a:buNone/>
                      </a:pPr>
                      <a:r>
                        <a:rPr lang="en-US" sz="1000" dirty="0">
                          <a:solidFill>
                            <a:srgbClr val="000000"/>
                          </a:solidFill>
                          <a:effectLst/>
                          <a:latin typeface="+mn-lt"/>
                          <a:ea typeface="Times New Roman" panose="02020603050405020304" pitchFamily="18" charset="0"/>
                        </a:rPr>
                        <a:t> </a:t>
                      </a:r>
                      <a:endParaRPr lang="en-US" sz="1200" dirty="0">
                        <a:effectLst/>
                        <a:latin typeface="+mn-lt"/>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buNone/>
                      </a:pPr>
                      <a:r>
                        <a:rPr lang="en-US" sz="1000" b="1" dirty="0">
                          <a:solidFill>
                            <a:srgbClr val="000000"/>
                          </a:solidFill>
                          <a:effectLst/>
                          <a:latin typeface="+mj-lt"/>
                          <a:ea typeface="Times New Roman" panose="02020603050405020304" pitchFamily="18" charset="0"/>
                        </a:rPr>
                        <a:t>Performance Reference*</a:t>
                      </a:r>
                      <a:endParaRPr lang="en-US" sz="1200" dirty="0">
                        <a:effectLst/>
                        <a:latin typeface="+mj-lt"/>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7461003"/>
                  </a:ext>
                </a:extLst>
              </a:tr>
              <a:tr h="42299">
                <a:tc>
                  <a:txBody>
                    <a:bodyPr/>
                    <a:lstStyle/>
                    <a:p>
                      <a:pPr marL="0" marR="0" algn="just">
                        <a:buNone/>
                      </a:pPr>
                      <a:r>
                        <a:rPr lang="en-US" sz="1100" b="1" dirty="0">
                          <a:solidFill>
                            <a:srgbClr val="000000"/>
                          </a:solidFill>
                          <a:effectLst/>
                          <a:latin typeface="+mn-lt"/>
                          <a:ea typeface="Times New Roman" panose="02020603050405020304" pitchFamily="18" charset="0"/>
                        </a:rPr>
                        <a:t>Lead Agency</a:t>
                      </a:r>
                      <a:endParaRPr lang="en-US" sz="1600" dirty="0">
                        <a:effectLst/>
                        <a:latin typeface="+mn-lt"/>
                        <a:ea typeface="Times New Roman" panose="02020603050405020304" pitchFamily="18" charset="0"/>
                      </a:endParaRPr>
                    </a:p>
                  </a:txBody>
                  <a:tcPr marL="68580" marR="68580" marT="0" marB="0" anchor="ctr"/>
                </a:tc>
                <a:tc>
                  <a:txBody>
                    <a:bodyPr/>
                    <a:lstStyle/>
                    <a:p>
                      <a:pPr marL="0" marR="0" algn="just">
                        <a:buNone/>
                      </a:pPr>
                      <a:r>
                        <a:rPr lang="en-US" sz="1100" b="1" dirty="0">
                          <a:solidFill>
                            <a:srgbClr val="000000"/>
                          </a:solidFill>
                          <a:effectLst/>
                          <a:latin typeface="+mn-lt"/>
                          <a:ea typeface="Times New Roman" panose="02020603050405020304" pitchFamily="18" charset="0"/>
                        </a:rPr>
                        <a:t>Year</a:t>
                      </a:r>
                      <a:endParaRPr lang="en-US" sz="1600" dirty="0">
                        <a:effectLst/>
                        <a:latin typeface="+mn-lt"/>
                        <a:ea typeface="Times New Roman" panose="02020603050405020304" pitchFamily="18" charset="0"/>
                      </a:endParaRPr>
                    </a:p>
                  </a:txBody>
                  <a:tcPr marL="68580" marR="68580" marT="0" marB="0" anchor="ctr"/>
                </a:tc>
                <a:tc>
                  <a:txBody>
                    <a:bodyPr/>
                    <a:lstStyle/>
                    <a:p>
                      <a:pPr marL="0" marR="0" algn="just">
                        <a:buNone/>
                      </a:pPr>
                      <a:r>
                        <a:rPr lang="en-US" sz="1100" b="1" dirty="0">
                          <a:solidFill>
                            <a:srgbClr val="000000"/>
                          </a:solidFill>
                          <a:effectLst/>
                          <a:latin typeface="+mn-lt"/>
                          <a:ea typeface="Times New Roman" panose="02020603050405020304" pitchFamily="18" charset="0"/>
                        </a:rPr>
                        <a:t>MapID</a:t>
                      </a:r>
                      <a:endParaRPr lang="en-US" sz="1600" dirty="0">
                        <a:effectLst/>
                        <a:latin typeface="+mn-lt"/>
                        <a:ea typeface="Times New Roman" panose="02020603050405020304" pitchFamily="18" charset="0"/>
                      </a:endParaRPr>
                    </a:p>
                  </a:txBody>
                  <a:tcPr marL="68580" marR="68580" marT="0" marB="0" anchor="ctr"/>
                </a:tc>
                <a:tc>
                  <a:txBody>
                    <a:bodyPr/>
                    <a:lstStyle/>
                    <a:p>
                      <a:pPr marL="0" marR="101600" algn="just">
                        <a:buNone/>
                      </a:pPr>
                      <a:r>
                        <a:rPr lang="en-US" sz="1100" b="1" dirty="0">
                          <a:solidFill>
                            <a:srgbClr val="000000"/>
                          </a:solidFill>
                          <a:effectLst/>
                          <a:latin typeface="+mn-lt"/>
                          <a:ea typeface="Times New Roman" panose="02020603050405020304" pitchFamily="18" charset="0"/>
                        </a:rPr>
                        <a:t>Project Type Category</a:t>
                      </a:r>
                      <a:endParaRPr lang="en-US" sz="1600" dirty="0">
                        <a:effectLst/>
                        <a:latin typeface="+mn-lt"/>
                        <a:ea typeface="Times New Roman" panose="02020603050405020304" pitchFamily="18" charset="0"/>
                      </a:endParaRPr>
                    </a:p>
                  </a:txBody>
                  <a:tcPr marL="68580" marR="68580" marT="0" marB="0" anchor="ctr"/>
                </a:tc>
                <a:tc>
                  <a:txBody>
                    <a:bodyPr/>
                    <a:lstStyle/>
                    <a:p>
                      <a:pPr marL="0" marR="0" algn="just">
                        <a:buNone/>
                      </a:pPr>
                      <a:r>
                        <a:rPr lang="en-US" sz="1100" b="1" dirty="0">
                          <a:solidFill>
                            <a:srgbClr val="000000"/>
                          </a:solidFill>
                          <a:effectLst/>
                          <a:latin typeface="+mn-lt"/>
                          <a:ea typeface="Times New Roman" panose="02020603050405020304" pitchFamily="18" charset="0"/>
                        </a:rPr>
                        <a:t>Title</a:t>
                      </a:r>
                      <a:endParaRPr lang="en-US" sz="1600" dirty="0">
                        <a:effectLst/>
                        <a:latin typeface="+mn-lt"/>
                        <a:ea typeface="Times New Roman" panose="02020603050405020304" pitchFamily="18" charset="0"/>
                      </a:endParaRPr>
                    </a:p>
                  </a:txBody>
                  <a:tcPr marL="68580" marR="68580" marT="0" marB="0" anchor="ctr"/>
                </a:tc>
                <a:tc>
                  <a:txBody>
                    <a:bodyPr/>
                    <a:lstStyle/>
                    <a:p>
                      <a:pPr marL="0" marR="0" algn="just">
                        <a:buNone/>
                      </a:pPr>
                      <a:r>
                        <a:rPr lang="en-US" sz="1100" b="1" dirty="0">
                          <a:solidFill>
                            <a:srgbClr val="000000"/>
                          </a:solidFill>
                          <a:effectLst/>
                          <a:latin typeface="+mn-lt"/>
                          <a:ea typeface="Times New Roman" panose="02020603050405020304" pitchFamily="18" charset="0"/>
                        </a:rPr>
                        <a:t>Description</a:t>
                      </a:r>
                      <a:endParaRPr lang="en-US" sz="1600"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000" b="1" dirty="0">
                          <a:solidFill>
                            <a:srgbClr val="000000"/>
                          </a:solidFill>
                          <a:effectLst/>
                          <a:latin typeface="+mj-lt"/>
                          <a:ea typeface="Times New Roman" panose="02020603050405020304" pitchFamily="18" charset="0"/>
                        </a:rPr>
                        <a:t>M11</a:t>
                      </a:r>
                      <a:endParaRPr lang="en-US" sz="1200"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000" b="1" dirty="0">
                          <a:solidFill>
                            <a:srgbClr val="000000"/>
                          </a:solidFill>
                          <a:effectLst/>
                          <a:latin typeface="+mj-lt"/>
                          <a:ea typeface="Times New Roman" panose="02020603050405020304" pitchFamily="18" charset="0"/>
                        </a:rPr>
                        <a:t>M12</a:t>
                      </a:r>
                      <a:endParaRPr lang="en-US" sz="1200"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000" b="1" dirty="0">
                          <a:solidFill>
                            <a:srgbClr val="000000"/>
                          </a:solidFill>
                          <a:effectLst/>
                          <a:latin typeface="+mj-lt"/>
                          <a:ea typeface="Times New Roman" panose="02020603050405020304" pitchFamily="18" charset="0"/>
                        </a:rPr>
                        <a:t>M13</a:t>
                      </a:r>
                      <a:endParaRPr lang="en-US" sz="1200"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3511350284"/>
                  </a:ext>
                </a:extLst>
              </a:tr>
              <a:tr h="240437">
                <a:tc>
                  <a:txBody>
                    <a:bodyPr/>
                    <a:lstStyle/>
                    <a:p>
                      <a:pPr marL="0" marR="0">
                        <a:buNone/>
                      </a:pPr>
                      <a:r>
                        <a:rPr lang="en-US" sz="1100" b="1" dirty="0">
                          <a:solidFill>
                            <a:schemeClr val="bg1"/>
                          </a:solidFill>
                          <a:effectLst/>
                          <a:latin typeface="+mn-lt"/>
                          <a:ea typeface="Times New Roman" panose="02020603050405020304" pitchFamily="18" charset="0"/>
                        </a:rPr>
                        <a:t>El Dorado County</a:t>
                      </a:r>
                      <a:endParaRPr lang="en-US" sz="1600" b="1" dirty="0">
                        <a:solidFill>
                          <a:schemeClr val="bg1"/>
                        </a:solidFill>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n-lt"/>
                          <a:ea typeface="Times New Roman" panose="02020603050405020304" pitchFamily="18" charset="0"/>
                        </a:rPr>
                        <a:t>2025-2035</a:t>
                      </a:r>
                      <a:endParaRPr lang="en-US" sz="1600" b="1"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n-lt"/>
                          <a:ea typeface="Times New Roman" panose="02020603050405020304" pitchFamily="18" charset="0"/>
                        </a:rPr>
                        <a:t>19</a:t>
                      </a:r>
                      <a:endParaRPr lang="en-US" sz="16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G- System Management, Operations, and ITS</a:t>
                      </a:r>
                      <a:endParaRPr lang="en-US" sz="16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El Dorado Hills ITS</a:t>
                      </a:r>
                      <a:endParaRPr lang="en-US" sz="16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ITS technology implementation along major signalized corridors in the El Dorado Hills area, including El Dorado Hills Blvd, Latrobe Rd, White Rock Rd, and Silva Valley Pkwy</a:t>
                      </a:r>
                      <a:endParaRPr lang="en-US" sz="1600" b="1"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j-lt"/>
                          <a:ea typeface="Times New Roman" panose="02020603050405020304" pitchFamily="18" charset="0"/>
                        </a:rPr>
                        <a:t>No</a:t>
                      </a:r>
                      <a:endParaRPr lang="en-US" sz="1600" b="1"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j-lt"/>
                          <a:ea typeface="Times New Roman" panose="02020603050405020304" pitchFamily="18" charset="0"/>
                        </a:rPr>
                        <a:t>Yes</a:t>
                      </a:r>
                      <a:endParaRPr lang="en-US" sz="1600" b="1"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j-lt"/>
                          <a:ea typeface="Times New Roman" panose="02020603050405020304" pitchFamily="18" charset="0"/>
                        </a:rPr>
                        <a:t>Yes</a:t>
                      </a:r>
                      <a:endParaRPr lang="en-US" sz="1600" b="1"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3278765317"/>
                  </a:ext>
                </a:extLst>
              </a:tr>
              <a:tr h="240437">
                <a:tc>
                  <a:txBody>
                    <a:bodyPr/>
                    <a:lstStyle/>
                    <a:p>
                      <a:pPr marL="0" marR="0">
                        <a:buNone/>
                      </a:pPr>
                      <a:r>
                        <a:rPr lang="en-US" sz="1100" b="1" dirty="0">
                          <a:solidFill>
                            <a:schemeClr val="bg1"/>
                          </a:solidFill>
                          <a:effectLst/>
                          <a:latin typeface="+mn-lt"/>
                          <a:ea typeface="Times New Roman" panose="02020603050405020304" pitchFamily="18" charset="0"/>
                        </a:rPr>
                        <a:t>El Dorado County</a:t>
                      </a:r>
                      <a:endParaRPr lang="en-US" sz="1600" b="1" dirty="0">
                        <a:solidFill>
                          <a:schemeClr val="bg1"/>
                        </a:solidFill>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n-lt"/>
                          <a:ea typeface="Times New Roman" panose="02020603050405020304" pitchFamily="18" charset="0"/>
                        </a:rPr>
                        <a:t>2025-2035</a:t>
                      </a:r>
                      <a:endParaRPr lang="en-US" sz="1600" b="1"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n-lt"/>
                          <a:ea typeface="Times New Roman" panose="02020603050405020304" pitchFamily="18" charset="0"/>
                        </a:rPr>
                        <a:t>24</a:t>
                      </a:r>
                      <a:endParaRPr lang="en-US" sz="16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G- System Management, Operations, and ITS</a:t>
                      </a:r>
                      <a:endParaRPr lang="en-US" sz="16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Bridlewood/</a:t>
                      </a:r>
                      <a:br>
                        <a:rPr lang="en-US" sz="1100" b="1" dirty="0">
                          <a:solidFill>
                            <a:srgbClr val="000000"/>
                          </a:solidFill>
                          <a:effectLst/>
                          <a:latin typeface="+mn-lt"/>
                          <a:ea typeface="Times New Roman" panose="02020603050405020304" pitchFamily="18" charset="0"/>
                        </a:rPr>
                      </a:br>
                      <a:r>
                        <a:rPr lang="en-US" sz="1100" b="1" dirty="0">
                          <a:solidFill>
                            <a:srgbClr val="000000"/>
                          </a:solidFill>
                          <a:effectLst/>
                          <a:latin typeface="+mn-lt"/>
                          <a:ea typeface="Times New Roman" panose="02020603050405020304" pitchFamily="18" charset="0"/>
                        </a:rPr>
                        <a:t>Bass Lake Rd Roundabout </a:t>
                      </a:r>
                      <a:endParaRPr lang="en-US" sz="16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The project will construct a single-lane roundabout at the intersection of Bass Lake Rd and Bridlewood Dr</a:t>
                      </a:r>
                      <a:endParaRPr lang="en-US" sz="1600" b="1"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j-lt"/>
                          <a:ea typeface="Times New Roman" panose="02020603050405020304" pitchFamily="18" charset="0"/>
                        </a:rPr>
                        <a:t>No</a:t>
                      </a:r>
                      <a:endParaRPr lang="en-US" sz="1600" b="1"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j-lt"/>
                          <a:ea typeface="Times New Roman" panose="02020603050405020304" pitchFamily="18" charset="0"/>
                        </a:rPr>
                        <a:t>Yes</a:t>
                      </a:r>
                      <a:endParaRPr lang="en-US" sz="1600" b="1"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j-lt"/>
                          <a:ea typeface="Times New Roman" panose="02020603050405020304" pitchFamily="18" charset="0"/>
                        </a:rPr>
                        <a:t>Yes</a:t>
                      </a:r>
                      <a:endParaRPr lang="en-US" sz="1600" b="1"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1450415486"/>
                  </a:ext>
                </a:extLst>
              </a:tr>
            </a:tbl>
          </a:graphicData>
        </a:graphic>
      </p:graphicFrame>
      <p:sp>
        <p:nvSpPr>
          <p:cNvPr id="9" name="Title 1">
            <a:extLst>
              <a:ext uri="{FF2B5EF4-FFF2-40B4-BE49-F238E27FC236}">
                <a16:creationId xmlns:a16="http://schemas.microsoft.com/office/drawing/2014/main" id="{BBC5AAFB-65D7-1716-E913-FE2C16BA1229}"/>
              </a:ext>
            </a:extLst>
          </p:cNvPr>
          <p:cNvSpPr>
            <a:spLocks noGrp="1"/>
          </p:cNvSpPr>
          <p:nvPr>
            <p:ph type="title"/>
          </p:nvPr>
        </p:nvSpPr>
        <p:spPr>
          <a:xfrm>
            <a:off x="835150" y="199191"/>
            <a:ext cx="11654203" cy="1752599"/>
          </a:xfrm>
        </p:spPr>
        <p:txBody>
          <a:bodyPr>
            <a:normAutofit/>
          </a:bodyPr>
          <a:lstStyle/>
          <a:p>
            <a:pPr>
              <a:lnSpc>
                <a:spcPct val="90000"/>
              </a:lnSpc>
            </a:pPr>
            <a:r>
              <a:rPr lang="en-US" sz="2800" b="1" dirty="0"/>
              <a:t>CHAPTER 12 - Goal 7 – TRANSPORTATION SYSTEMS MANAGEMENT</a:t>
            </a:r>
            <a:br>
              <a:rPr lang="en-US" b="1" dirty="0"/>
            </a:br>
            <a:r>
              <a:rPr lang="en-US" dirty="0"/>
              <a:t>	</a:t>
            </a:r>
          </a:p>
        </p:txBody>
      </p:sp>
      <p:sp>
        <p:nvSpPr>
          <p:cNvPr id="10" name="TextBox 9">
            <a:extLst>
              <a:ext uri="{FF2B5EF4-FFF2-40B4-BE49-F238E27FC236}">
                <a16:creationId xmlns:a16="http://schemas.microsoft.com/office/drawing/2014/main" id="{F616AD66-EC51-118F-0FF5-C02C5A8B46BF}"/>
              </a:ext>
            </a:extLst>
          </p:cNvPr>
          <p:cNvSpPr txBox="1"/>
          <p:nvPr/>
        </p:nvSpPr>
        <p:spPr>
          <a:xfrm>
            <a:off x="506616" y="2251505"/>
            <a:ext cx="3191256" cy="800219"/>
          </a:xfrm>
          <a:prstGeom prst="rect">
            <a:avLst/>
          </a:prstGeom>
          <a:noFill/>
        </p:spPr>
        <p:txBody>
          <a:bodyPr wrap="square" rtlCol="0">
            <a:spAutoFit/>
          </a:bodyPr>
          <a:lstStyle/>
          <a:p>
            <a:r>
              <a:rPr lang="en-US" sz="1400" b="1" u="sng" dirty="0"/>
              <a:t>*Performance Reference:</a:t>
            </a:r>
            <a:br>
              <a:rPr lang="en-US" sz="1400" b="1" dirty="0"/>
            </a:br>
            <a:r>
              <a:rPr lang="en-US" sz="1400" b="1" dirty="0"/>
              <a:t>None</a:t>
            </a:r>
          </a:p>
          <a:p>
            <a:endParaRPr lang="en-US" dirty="0"/>
          </a:p>
        </p:txBody>
      </p:sp>
    </p:spTree>
    <p:extLst>
      <p:ext uri="{BB962C8B-B14F-4D97-AF65-F5344CB8AC3E}">
        <p14:creationId xmlns:p14="http://schemas.microsoft.com/office/powerpoint/2010/main" val="101138567"/>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8FDCE4B-B8DB-E8ED-DEBB-25A67E01C6D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37E5931-1BEC-00C5-E0CB-DB3659EFE6AE}"/>
              </a:ext>
            </a:extLst>
          </p:cNvPr>
          <p:cNvPicPr>
            <a:picLocks noChangeAspect="1"/>
          </p:cNvPicPr>
          <p:nvPr/>
        </p:nvPicPr>
        <p:blipFill>
          <a:blip r:embed="rId4"/>
          <a:stretch>
            <a:fillRect/>
          </a:stretch>
        </p:blipFill>
        <p:spPr>
          <a:xfrm>
            <a:off x="277791" y="1121396"/>
            <a:ext cx="11321006" cy="5496214"/>
          </a:xfrm>
          <a:prstGeom prst="rect">
            <a:avLst/>
          </a:prstGeom>
        </p:spPr>
      </p:pic>
      <p:sp>
        <p:nvSpPr>
          <p:cNvPr id="8" name="Title 1">
            <a:extLst>
              <a:ext uri="{FF2B5EF4-FFF2-40B4-BE49-F238E27FC236}">
                <a16:creationId xmlns:a16="http://schemas.microsoft.com/office/drawing/2014/main" id="{D5C083EB-37AF-8C7C-F46C-2640B542FDDC}"/>
              </a:ext>
            </a:extLst>
          </p:cNvPr>
          <p:cNvSpPr txBox="1">
            <a:spLocks/>
          </p:cNvSpPr>
          <p:nvPr/>
        </p:nvSpPr>
        <p:spPr>
          <a:xfrm>
            <a:off x="198938" y="99956"/>
            <a:ext cx="11478712" cy="17525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200" b="1" dirty="0"/>
              <a:t>CHAPTER 12 - Goal 7 - TRANSPORTATION SYSTEMS MANAGEMENT</a:t>
            </a:r>
            <a:br>
              <a:rPr lang="en-US" b="1" dirty="0"/>
            </a:br>
            <a:r>
              <a:rPr lang="en-US" dirty="0"/>
              <a:t>	</a:t>
            </a:r>
          </a:p>
        </p:txBody>
      </p:sp>
      <p:pic>
        <p:nvPicPr>
          <p:cNvPr id="9" name="Picture 8" descr="A green and blue sign with white numbers&#10;&#10;AI-generated content may be incorrect.">
            <a:extLst>
              <a:ext uri="{FF2B5EF4-FFF2-40B4-BE49-F238E27FC236}">
                <a16:creationId xmlns:a16="http://schemas.microsoft.com/office/drawing/2014/main" id="{238138BB-99F7-D6D2-99CF-7BA59146400F}"/>
              </a:ext>
            </a:extLst>
          </p:cNvPr>
          <p:cNvPicPr>
            <a:picLocks noChangeAspect="1"/>
          </p:cNvPicPr>
          <p:nvPr/>
        </p:nvPicPr>
        <p:blipFill>
          <a:blip r:embed="rId5"/>
          <a:stretch>
            <a:fillRect/>
          </a:stretch>
        </p:blipFill>
        <p:spPr>
          <a:xfrm>
            <a:off x="9939183" y="6139396"/>
            <a:ext cx="2252817" cy="718604"/>
          </a:xfrm>
          <a:prstGeom prst="rect">
            <a:avLst/>
          </a:prstGeom>
        </p:spPr>
      </p:pic>
    </p:spTree>
    <p:extLst>
      <p:ext uri="{BB962C8B-B14F-4D97-AF65-F5344CB8AC3E}">
        <p14:creationId xmlns:p14="http://schemas.microsoft.com/office/powerpoint/2010/main" val="662584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9C38652-4B5C-0C76-52A4-40918E166D1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203BE730-9A8B-963E-C8C2-918F6B95D3E9}"/>
              </a:ext>
            </a:extLst>
          </p:cNvPr>
          <p:cNvSpPr>
            <a:spLocks noGrp="1"/>
          </p:cNvSpPr>
          <p:nvPr>
            <p:ph type="title"/>
          </p:nvPr>
        </p:nvSpPr>
        <p:spPr>
          <a:xfrm>
            <a:off x="419100" y="1115786"/>
            <a:ext cx="3892951" cy="4626428"/>
          </a:xfrm>
          <a:effectLst/>
        </p:spPr>
        <p:txBody>
          <a:bodyPr anchor="ctr">
            <a:normAutofit/>
          </a:bodyPr>
          <a:lstStyle/>
          <a:p>
            <a:pPr algn="r"/>
            <a:r>
              <a:rPr lang="en-US" sz="3600" b="1" dirty="0">
                <a:solidFill>
                  <a:schemeClr val="tx1">
                    <a:lumMod val="95000"/>
                  </a:schemeClr>
                </a:solidFill>
              </a:rPr>
              <a:t>CHAPTER 13 REGIONAL </a:t>
            </a:r>
            <a:br>
              <a:rPr lang="en-US" sz="3600" b="1" dirty="0">
                <a:solidFill>
                  <a:schemeClr val="tx1">
                    <a:lumMod val="95000"/>
                  </a:schemeClr>
                </a:solidFill>
              </a:rPr>
            </a:br>
            <a:r>
              <a:rPr lang="en-US" sz="3600" b="1" dirty="0">
                <a:solidFill>
                  <a:schemeClr val="tx1">
                    <a:lumMod val="95000"/>
                  </a:schemeClr>
                </a:solidFill>
              </a:rPr>
              <a:t>EQUITY AND COLLABORATION</a:t>
            </a:r>
            <a:br>
              <a:rPr lang="en-US" sz="3100" b="1" dirty="0">
                <a:solidFill>
                  <a:schemeClr val="tx1">
                    <a:lumMod val="95000"/>
                  </a:schemeClr>
                </a:solidFill>
              </a:rPr>
            </a:br>
            <a:r>
              <a:rPr lang="en-US" sz="3100" dirty="0">
                <a:solidFill>
                  <a:schemeClr val="tx1">
                    <a:lumMod val="95000"/>
                  </a:schemeClr>
                </a:solidFill>
              </a:rPr>
              <a:t>	</a:t>
            </a:r>
          </a:p>
        </p:txBody>
      </p:sp>
      <p:cxnSp>
        <p:nvCxnSpPr>
          <p:cNvPr id="12" name="Straight Connector 11">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BB7F9CF-2291-1BAC-5983-E7BE1310518B}"/>
              </a:ext>
            </a:extLst>
          </p:cNvPr>
          <p:cNvSpPr>
            <a:spLocks noGrp="1"/>
          </p:cNvSpPr>
          <p:nvPr>
            <p:ph idx="1"/>
          </p:nvPr>
        </p:nvSpPr>
        <p:spPr>
          <a:xfrm>
            <a:off x="4996543" y="1115786"/>
            <a:ext cx="5713790" cy="4626428"/>
          </a:xfrm>
        </p:spPr>
        <p:txBody>
          <a:bodyPr anchor="ctr">
            <a:normAutofit/>
          </a:bodyPr>
          <a:lstStyle/>
          <a:p>
            <a:pPr marL="0" indent="0">
              <a:buNone/>
            </a:pPr>
            <a:r>
              <a:rPr lang="en-US" sz="2400" b="1" dirty="0">
                <a:solidFill>
                  <a:schemeClr val="tx1">
                    <a:lumMod val="95000"/>
                  </a:schemeClr>
                </a:solidFill>
              </a:rPr>
              <a:t>GOAL 8 </a:t>
            </a:r>
          </a:p>
          <a:p>
            <a:pPr marL="0" indent="0">
              <a:buNone/>
            </a:pPr>
            <a:r>
              <a:rPr lang="en-US" sz="2400" b="1" dirty="0">
                <a:solidFill>
                  <a:schemeClr val="tx1">
                    <a:lumMod val="95000"/>
                  </a:schemeClr>
                </a:solidFill>
              </a:rPr>
              <a:t>Engage in inclusive regional transportation planning advancing equity through meaningful transportation investments to empower the historically underserved. </a:t>
            </a:r>
            <a:endParaRPr lang="en-US" sz="2400" dirty="0">
              <a:solidFill>
                <a:schemeClr val="tx1">
                  <a:lumMod val="95000"/>
                </a:schemeClr>
              </a:solidFill>
            </a:endParaRPr>
          </a:p>
        </p:txBody>
      </p:sp>
      <p:pic>
        <p:nvPicPr>
          <p:cNvPr id="5" name="Picture 4" descr="A green and blue sign with white numbers&#10;&#10;AI-generated content may be incorrect.">
            <a:extLst>
              <a:ext uri="{FF2B5EF4-FFF2-40B4-BE49-F238E27FC236}">
                <a16:creationId xmlns:a16="http://schemas.microsoft.com/office/drawing/2014/main" id="{5B5BF8CF-C4CB-B40E-0129-342F77D7E306}"/>
              </a:ext>
            </a:extLst>
          </p:cNvPr>
          <p:cNvPicPr>
            <a:picLocks noChangeAspect="1"/>
          </p:cNvPicPr>
          <p:nvPr/>
        </p:nvPicPr>
        <p:blipFill>
          <a:blip r:embed="rId4"/>
          <a:stretch>
            <a:fillRect/>
          </a:stretch>
        </p:blipFill>
        <p:spPr>
          <a:xfrm>
            <a:off x="9901083" y="6108408"/>
            <a:ext cx="2252817" cy="718604"/>
          </a:xfrm>
          <a:prstGeom prst="rect">
            <a:avLst/>
          </a:prstGeom>
        </p:spPr>
      </p:pic>
    </p:spTree>
    <p:extLst>
      <p:ext uri="{BB962C8B-B14F-4D97-AF65-F5344CB8AC3E}">
        <p14:creationId xmlns:p14="http://schemas.microsoft.com/office/powerpoint/2010/main" val="3606217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9CCCD35-03CE-F688-6031-109FF7A839A7}"/>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F9FD4138-E71A-3216-D455-A55BCA47CEB8}"/>
              </a:ext>
            </a:extLst>
          </p:cNvPr>
          <p:cNvSpPr>
            <a:spLocks noGrp="1"/>
          </p:cNvSpPr>
          <p:nvPr>
            <p:ph type="title"/>
          </p:nvPr>
        </p:nvSpPr>
        <p:spPr>
          <a:xfrm>
            <a:off x="3560681" y="226268"/>
            <a:ext cx="4713825" cy="959586"/>
          </a:xfrm>
        </p:spPr>
        <p:txBody>
          <a:bodyPr vert="horz" wrap="none" lIns="91440" tIns="45720" rIns="91440" bIns="45720" rtlCol="0" anchor="t">
            <a:normAutofit/>
          </a:bodyPr>
          <a:lstStyle/>
          <a:p>
            <a:pPr algn="r"/>
            <a:r>
              <a:rPr lang="en-US" sz="3600" b="1"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HOW   DID   WE   GET   HERE? </a:t>
            </a:r>
          </a:p>
        </p:txBody>
      </p:sp>
      <p:pic>
        <p:nvPicPr>
          <p:cNvPr id="5" name="Picture 4" descr="A green and blue sign with white numbers&#10;&#10;AI-generated content may be incorrect.">
            <a:extLst>
              <a:ext uri="{FF2B5EF4-FFF2-40B4-BE49-F238E27FC236}">
                <a16:creationId xmlns:a16="http://schemas.microsoft.com/office/drawing/2014/main" id="{D0A742A8-E5EE-7C9B-6C0E-45EEBEBC05DC}"/>
              </a:ext>
            </a:extLst>
          </p:cNvPr>
          <p:cNvPicPr>
            <a:picLocks noChangeAspect="1"/>
          </p:cNvPicPr>
          <p:nvPr/>
        </p:nvPicPr>
        <p:blipFill>
          <a:blip r:embed="rId4"/>
          <a:stretch>
            <a:fillRect/>
          </a:stretch>
        </p:blipFill>
        <p:spPr>
          <a:xfrm>
            <a:off x="9672483" y="6070308"/>
            <a:ext cx="2252817" cy="718604"/>
          </a:xfrm>
          <a:prstGeom prst="rect">
            <a:avLst/>
          </a:prstGeom>
        </p:spPr>
      </p:pic>
      <p:graphicFrame>
        <p:nvGraphicFramePr>
          <p:cNvPr id="3" name="Table 2">
            <a:extLst>
              <a:ext uri="{FF2B5EF4-FFF2-40B4-BE49-F238E27FC236}">
                <a16:creationId xmlns:a16="http://schemas.microsoft.com/office/drawing/2014/main" id="{AFD9E946-18C9-98C7-6DB8-4572558BB785}"/>
              </a:ext>
            </a:extLst>
          </p:cNvPr>
          <p:cNvGraphicFramePr>
            <a:graphicFrameLocks noGrp="1"/>
          </p:cNvGraphicFramePr>
          <p:nvPr>
            <p:extLst>
              <p:ext uri="{D42A27DB-BD31-4B8C-83A1-F6EECF244321}">
                <p14:modId xmlns:p14="http://schemas.microsoft.com/office/powerpoint/2010/main" val="3804026187"/>
              </p:ext>
            </p:extLst>
          </p:nvPr>
        </p:nvGraphicFramePr>
        <p:xfrm>
          <a:off x="189227" y="961331"/>
          <a:ext cx="11493310" cy="5190608"/>
        </p:xfrm>
        <a:graphic>
          <a:graphicData uri="http://schemas.openxmlformats.org/drawingml/2006/table">
            <a:tbl>
              <a:tblPr firstRow="1" firstCol="1" bandRow="1">
                <a:noFill/>
                <a:tableStyleId>{5C22544A-7EE6-4342-B048-85BDC9FD1C3A}</a:tableStyleId>
              </a:tblPr>
              <a:tblGrid>
                <a:gridCol w="2517452">
                  <a:extLst>
                    <a:ext uri="{9D8B030D-6E8A-4147-A177-3AD203B41FA5}">
                      <a16:colId xmlns:a16="http://schemas.microsoft.com/office/drawing/2014/main" val="2945718601"/>
                    </a:ext>
                  </a:extLst>
                </a:gridCol>
                <a:gridCol w="4262595">
                  <a:extLst>
                    <a:ext uri="{9D8B030D-6E8A-4147-A177-3AD203B41FA5}">
                      <a16:colId xmlns:a16="http://schemas.microsoft.com/office/drawing/2014/main" val="465804561"/>
                    </a:ext>
                  </a:extLst>
                </a:gridCol>
                <a:gridCol w="4713263">
                  <a:extLst>
                    <a:ext uri="{9D8B030D-6E8A-4147-A177-3AD203B41FA5}">
                      <a16:colId xmlns:a16="http://schemas.microsoft.com/office/drawing/2014/main" val="2912315646"/>
                    </a:ext>
                  </a:extLst>
                </a:gridCol>
              </a:tblGrid>
              <a:tr h="364778">
                <a:tc gridSpan="3">
                  <a:txBody>
                    <a:bodyPr/>
                    <a:lstStyle/>
                    <a:p>
                      <a:pPr marL="0" marR="0" algn="ctr">
                        <a:spcAft>
                          <a:spcPts val="600"/>
                        </a:spcAft>
                        <a:buNone/>
                      </a:pPr>
                      <a:r>
                        <a:rPr lang="en-US" sz="1400" b="1" cap="none" spc="30" dirty="0">
                          <a:solidFill>
                            <a:schemeClr val="tx1"/>
                          </a:solidFill>
                          <a:effectLst/>
                        </a:rPr>
                        <a:t>Select RTP 2025-2045 Public Outreach Activities</a:t>
                      </a:r>
                      <a:endParaRPr lang="en-US" sz="1400" b="1" cap="none" spc="30" dirty="0">
                        <a:solidFill>
                          <a:schemeClr val="tx1"/>
                        </a:solidFill>
                        <a:effectLst/>
                        <a:latin typeface="Times New Roman" panose="02020603050405020304" pitchFamily="18" charset="0"/>
                        <a:ea typeface="Times New Roman" panose="02020603050405020304" pitchFamily="18" charset="0"/>
                      </a:endParaRPr>
                    </a:p>
                  </a:txBody>
                  <a:tcPr marL="97902" marR="97902" marT="48951" marB="48951" anchor="ctr">
                    <a:lnL w="12700" cmpd="sng">
                      <a:noFill/>
                    </a:lnL>
                    <a:lnR w="12700" cmpd="sng">
                      <a:noFill/>
                      <a:prstDash val="solid"/>
                    </a:lnR>
                    <a:lnT w="19050" cap="flat" cmpd="sng" algn="ctr">
                      <a:solidFill>
                        <a:schemeClr val="accent1"/>
                      </a:solidFill>
                      <a:prstDash val="solid"/>
                    </a:lnT>
                    <a:lnB w="12700" cmpd="sng">
                      <a:noFill/>
                      <a:prstDash val="soli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89024320"/>
                  </a:ext>
                </a:extLst>
              </a:tr>
              <a:tr h="328110">
                <a:tc>
                  <a:txBody>
                    <a:bodyPr/>
                    <a:lstStyle/>
                    <a:p>
                      <a:pPr marL="0" marR="0">
                        <a:spcAft>
                          <a:spcPts val="600"/>
                        </a:spcAft>
                        <a:buNone/>
                      </a:pPr>
                      <a:r>
                        <a:rPr lang="en-US" sz="1400" b="1" cap="none" spc="0" dirty="0">
                          <a:solidFill>
                            <a:schemeClr val="tx1"/>
                          </a:solidFill>
                          <a:effectLst/>
                        </a:rPr>
                        <a:t>DATE</a:t>
                      </a:r>
                      <a:endParaRPr lang="en-US" sz="1400" b="1"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b">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spcAft>
                          <a:spcPts val="600"/>
                        </a:spcAft>
                        <a:buNone/>
                      </a:pPr>
                      <a:r>
                        <a:rPr lang="en-US" sz="1400" cap="none" spc="0" dirty="0">
                          <a:solidFill>
                            <a:schemeClr val="tx1"/>
                          </a:solidFill>
                          <a:effectLst/>
                        </a:rPr>
                        <a:t>LOCATION</a:t>
                      </a:r>
                      <a:endParaRPr lang="en-US" sz="1400"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b">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spcAft>
                          <a:spcPts val="600"/>
                        </a:spcAft>
                        <a:buNone/>
                      </a:pPr>
                      <a:r>
                        <a:rPr lang="en-US" sz="1400" cap="none" spc="0" dirty="0">
                          <a:solidFill>
                            <a:schemeClr val="tx1"/>
                          </a:solidFill>
                          <a:effectLst/>
                        </a:rPr>
                        <a:t>MEETING PURPOSE</a:t>
                      </a:r>
                      <a:endParaRPr lang="en-US" sz="1400"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b">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636730474"/>
                  </a:ext>
                </a:extLst>
              </a:tr>
              <a:tr h="328110">
                <a:tc>
                  <a:txBody>
                    <a:bodyPr/>
                    <a:lstStyle/>
                    <a:p>
                      <a:pPr marL="0" marR="0">
                        <a:spcAft>
                          <a:spcPts val="600"/>
                        </a:spcAft>
                        <a:buNone/>
                      </a:pPr>
                      <a:r>
                        <a:rPr lang="en-US" sz="1400" b="1" cap="none" spc="0" dirty="0">
                          <a:solidFill>
                            <a:srgbClr val="000000"/>
                          </a:solidFill>
                          <a:effectLst/>
                        </a:rPr>
                        <a:t>Tuesday, January 30, 2024</a:t>
                      </a:r>
                      <a:endParaRPr lang="en-US" sz="1400" b="1" cap="none" spc="0" dirty="0">
                        <a:solidFill>
                          <a:srgbClr val="000000"/>
                        </a:solidFill>
                        <a:effectLst/>
                        <a:latin typeface="Times New Roman" panose="02020603050405020304" pitchFamily="18" charset="0"/>
                        <a:ea typeface="Times New Roman" panose="02020603050405020304" pitchFamily="18" charset="0"/>
                      </a:endParaRPr>
                    </a:p>
                  </a:txBody>
                  <a:tcPr marL="40021" marR="36195" marT="64185" marB="64185"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spcAft>
                          <a:spcPts val="600"/>
                        </a:spcAft>
                        <a:buNone/>
                      </a:pPr>
                      <a:r>
                        <a:rPr lang="en-US" sz="1400" b="1" cap="none" spc="0" dirty="0">
                          <a:solidFill>
                            <a:srgbClr val="000000"/>
                          </a:solidFill>
                          <a:effectLst/>
                        </a:rPr>
                        <a:t>Zoom Virtual - RTPAC Meeting #1</a:t>
                      </a:r>
                      <a:endParaRPr lang="en-US" sz="1400" b="1" cap="none" spc="0" dirty="0">
                        <a:solidFill>
                          <a:srgbClr val="000000"/>
                        </a:solidFill>
                        <a:effectLst/>
                        <a:latin typeface="Times New Roman" panose="02020603050405020304" pitchFamily="18" charset="0"/>
                        <a:ea typeface="Times New Roman" panose="02020603050405020304" pitchFamily="18" charset="0"/>
                      </a:endParaRPr>
                    </a:p>
                  </a:txBody>
                  <a:tcPr marL="40021" marR="36195" marT="64185" marB="64185"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spcAft>
                          <a:spcPts val="600"/>
                        </a:spcAft>
                        <a:buNone/>
                      </a:pPr>
                      <a:r>
                        <a:rPr lang="en-US" sz="1400" b="1" cap="none" spc="0" dirty="0">
                          <a:solidFill>
                            <a:srgbClr val="000000"/>
                          </a:solidFill>
                          <a:effectLst/>
                        </a:rPr>
                        <a:t>RTP Kick-Off with Stakeholders</a:t>
                      </a:r>
                      <a:endParaRPr lang="en-US" sz="1400" b="1" cap="none" spc="0" dirty="0">
                        <a:solidFill>
                          <a:srgbClr val="000000"/>
                        </a:solidFill>
                        <a:effectLst/>
                        <a:latin typeface="Times New Roman" panose="02020603050405020304" pitchFamily="18" charset="0"/>
                        <a:ea typeface="Times New Roman" panose="02020603050405020304" pitchFamily="18" charset="0"/>
                      </a:endParaRPr>
                    </a:p>
                  </a:txBody>
                  <a:tcPr marL="40021" marR="36195" marT="64185" marB="64185"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098741505"/>
                  </a:ext>
                </a:extLst>
              </a:tr>
              <a:tr h="328110">
                <a:tc>
                  <a:txBody>
                    <a:bodyPr/>
                    <a:lstStyle/>
                    <a:p>
                      <a:pPr marL="0" marR="0">
                        <a:spcAft>
                          <a:spcPts val="600"/>
                        </a:spcAft>
                        <a:buNone/>
                      </a:pPr>
                      <a:r>
                        <a:rPr lang="en-US" sz="1400" b="1" cap="none" spc="0" dirty="0">
                          <a:solidFill>
                            <a:schemeClr val="tx1"/>
                          </a:solidFill>
                          <a:effectLst/>
                        </a:rPr>
                        <a:t>Wednesday, April 17, 2024</a:t>
                      </a:r>
                      <a:endParaRPr lang="en-US" sz="1400" b="1"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spcAft>
                          <a:spcPts val="600"/>
                        </a:spcAft>
                        <a:buNone/>
                      </a:pPr>
                      <a:r>
                        <a:rPr lang="en-US" sz="1400" b="1" cap="none" spc="0" dirty="0">
                          <a:solidFill>
                            <a:schemeClr val="tx1"/>
                          </a:solidFill>
                          <a:effectLst/>
                        </a:rPr>
                        <a:t>Zoom Virtual -RTPAC Meeting #2</a:t>
                      </a:r>
                      <a:endParaRPr lang="en-US" sz="1400" b="1"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spcAft>
                          <a:spcPts val="600"/>
                        </a:spcAft>
                        <a:buNone/>
                      </a:pPr>
                      <a:r>
                        <a:rPr lang="en-US" sz="1400" b="1" cap="none" spc="0" dirty="0">
                          <a:solidFill>
                            <a:schemeClr val="tx1"/>
                          </a:solidFill>
                          <a:effectLst/>
                        </a:rPr>
                        <a:t>RTP Stakeholder Meeting</a:t>
                      </a:r>
                      <a:endParaRPr lang="en-US" sz="1400" b="1"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440810120"/>
                  </a:ext>
                </a:extLst>
              </a:tr>
              <a:tr h="328110">
                <a:tc>
                  <a:txBody>
                    <a:bodyPr/>
                    <a:lstStyle/>
                    <a:p>
                      <a:pPr marL="0" marR="0">
                        <a:spcAft>
                          <a:spcPts val="600"/>
                        </a:spcAft>
                        <a:buNone/>
                      </a:pPr>
                      <a:r>
                        <a:rPr lang="en-US" sz="1400" b="1" cap="none" spc="0" dirty="0">
                          <a:solidFill>
                            <a:srgbClr val="000000"/>
                          </a:solidFill>
                          <a:effectLst/>
                        </a:rPr>
                        <a:t>May 17, 2024- June 17, 2024</a:t>
                      </a:r>
                      <a:endParaRPr lang="en-US" sz="1400" b="1" cap="none" spc="0" dirty="0">
                        <a:solidFill>
                          <a:srgbClr val="000000"/>
                        </a:solidFill>
                        <a:effectLst/>
                        <a:latin typeface="Times New Roman" panose="02020603050405020304" pitchFamily="18" charset="0"/>
                        <a:ea typeface="Times New Roman" panose="02020603050405020304" pitchFamily="18" charset="0"/>
                      </a:endParaRPr>
                    </a:p>
                  </a:txBody>
                  <a:tcPr marL="40021" marR="36195" marT="64185" marB="64185"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spcAft>
                          <a:spcPts val="600"/>
                        </a:spcAft>
                        <a:buNone/>
                      </a:pPr>
                      <a:r>
                        <a:rPr lang="en-US" sz="1400" b="1" cap="none" spc="0" dirty="0">
                          <a:solidFill>
                            <a:srgbClr val="000000"/>
                          </a:solidFill>
                          <a:effectLst/>
                        </a:rPr>
                        <a:t>Virtual Online Questionnaire </a:t>
                      </a:r>
                      <a:endParaRPr lang="en-US" sz="1400" b="1" cap="none" spc="0" dirty="0">
                        <a:solidFill>
                          <a:srgbClr val="000000"/>
                        </a:solidFill>
                        <a:effectLst/>
                        <a:latin typeface="Times New Roman" panose="02020603050405020304" pitchFamily="18" charset="0"/>
                        <a:ea typeface="Times New Roman" panose="02020603050405020304" pitchFamily="18" charset="0"/>
                      </a:endParaRPr>
                    </a:p>
                  </a:txBody>
                  <a:tcPr marL="40021" marR="36195" marT="64185" marB="64185"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spcAft>
                          <a:spcPts val="600"/>
                        </a:spcAft>
                        <a:buNone/>
                      </a:pPr>
                      <a:r>
                        <a:rPr lang="en-US" sz="1400" b="1" cap="none" spc="0" dirty="0">
                          <a:solidFill>
                            <a:srgbClr val="000000"/>
                          </a:solidFill>
                          <a:effectLst/>
                        </a:rPr>
                        <a:t>Determine how respondents would prioritize transportation investments</a:t>
                      </a:r>
                      <a:endParaRPr lang="en-US" sz="1400" b="1" cap="none" spc="0" dirty="0">
                        <a:solidFill>
                          <a:srgbClr val="000000"/>
                        </a:solidFill>
                        <a:effectLst/>
                        <a:latin typeface="Times New Roman" panose="02020603050405020304" pitchFamily="18" charset="0"/>
                        <a:ea typeface="Times New Roman" panose="02020603050405020304" pitchFamily="18" charset="0"/>
                      </a:endParaRPr>
                    </a:p>
                  </a:txBody>
                  <a:tcPr marL="40021" marR="36195" marT="64185" marB="64185"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454687253"/>
                  </a:ext>
                </a:extLst>
              </a:tr>
              <a:tr h="328110">
                <a:tc>
                  <a:txBody>
                    <a:bodyPr/>
                    <a:lstStyle/>
                    <a:p>
                      <a:pPr marL="0" marR="0">
                        <a:spcAft>
                          <a:spcPts val="600"/>
                        </a:spcAft>
                        <a:buNone/>
                      </a:pPr>
                      <a:r>
                        <a:rPr lang="en-US" sz="1400" b="1" cap="none" spc="0" dirty="0">
                          <a:solidFill>
                            <a:schemeClr val="tx1"/>
                          </a:solidFill>
                          <a:effectLst/>
                        </a:rPr>
                        <a:t>Saturday June 1, 2024</a:t>
                      </a:r>
                      <a:endParaRPr lang="en-US" sz="1400" b="1"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spcAft>
                          <a:spcPts val="600"/>
                        </a:spcAft>
                        <a:buNone/>
                      </a:pPr>
                      <a:r>
                        <a:rPr lang="en-US" sz="1400" b="1" cap="none" spc="0" dirty="0">
                          <a:solidFill>
                            <a:schemeClr val="tx1"/>
                          </a:solidFill>
                          <a:effectLst/>
                        </a:rPr>
                        <a:t>In-person pop-up event, Cameron Park Spring Fest</a:t>
                      </a:r>
                      <a:endParaRPr lang="en-US" sz="1400" b="1"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spcAft>
                          <a:spcPts val="600"/>
                        </a:spcAft>
                        <a:buNone/>
                      </a:pPr>
                      <a:r>
                        <a:rPr lang="en-US" sz="1400" b="1" cap="none" spc="0" dirty="0">
                          <a:solidFill>
                            <a:schemeClr val="tx1"/>
                          </a:solidFill>
                          <a:effectLst/>
                        </a:rPr>
                        <a:t>Inform attendees about the RTP and available questionnaire</a:t>
                      </a:r>
                      <a:endParaRPr lang="en-US" sz="1400" b="1"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3693723945"/>
                  </a:ext>
                </a:extLst>
              </a:tr>
              <a:tr h="492074">
                <a:tc>
                  <a:txBody>
                    <a:bodyPr/>
                    <a:lstStyle/>
                    <a:p>
                      <a:pPr marL="0" marR="0">
                        <a:spcAft>
                          <a:spcPts val="600"/>
                        </a:spcAft>
                        <a:buNone/>
                      </a:pPr>
                      <a:r>
                        <a:rPr lang="en-US" sz="1400" b="1" cap="none" spc="0" dirty="0">
                          <a:solidFill>
                            <a:srgbClr val="000000"/>
                          </a:solidFill>
                          <a:effectLst/>
                        </a:rPr>
                        <a:t>Wednesday June 5, 2025</a:t>
                      </a:r>
                      <a:endParaRPr lang="en-US" sz="1400" b="1" cap="none" spc="0" dirty="0">
                        <a:solidFill>
                          <a:srgbClr val="000000"/>
                        </a:solidFill>
                        <a:effectLst/>
                        <a:latin typeface="Times New Roman" panose="02020603050405020304" pitchFamily="18" charset="0"/>
                        <a:ea typeface="Times New Roman" panose="02020603050405020304" pitchFamily="18" charset="0"/>
                      </a:endParaRPr>
                    </a:p>
                  </a:txBody>
                  <a:tcPr marL="40021" marR="36195" marT="64185" marB="64185"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spcAft>
                          <a:spcPts val="600"/>
                        </a:spcAft>
                        <a:buNone/>
                      </a:pPr>
                      <a:r>
                        <a:rPr lang="en-US" sz="1400" b="1" cap="none" spc="0" dirty="0">
                          <a:solidFill>
                            <a:srgbClr val="000000"/>
                          </a:solidFill>
                          <a:effectLst/>
                        </a:rPr>
                        <a:t>In-person pop-up event, Placerville Wednesday Evening Farmer's Market</a:t>
                      </a:r>
                      <a:endParaRPr lang="en-US" sz="1400" b="1" cap="none" spc="0" dirty="0">
                        <a:solidFill>
                          <a:srgbClr val="000000"/>
                        </a:solidFill>
                        <a:effectLst/>
                        <a:latin typeface="Times New Roman" panose="02020603050405020304" pitchFamily="18" charset="0"/>
                        <a:ea typeface="Times New Roman" panose="02020603050405020304" pitchFamily="18" charset="0"/>
                      </a:endParaRPr>
                    </a:p>
                  </a:txBody>
                  <a:tcPr marL="40021" marR="36195" marT="64185" marB="64185"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spcAft>
                          <a:spcPts val="600"/>
                        </a:spcAft>
                        <a:buNone/>
                      </a:pPr>
                      <a:r>
                        <a:rPr lang="en-US" sz="1400" b="1" cap="none" spc="0" dirty="0">
                          <a:solidFill>
                            <a:srgbClr val="000000"/>
                          </a:solidFill>
                          <a:effectLst/>
                        </a:rPr>
                        <a:t>Inform attendees about the RTP and available questionnaire</a:t>
                      </a:r>
                      <a:endParaRPr lang="en-US" sz="1400" b="1" cap="none" spc="0" dirty="0">
                        <a:solidFill>
                          <a:srgbClr val="000000"/>
                        </a:solidFill>
                        <a:effectLst/>
                        <a:latin typeface="Times New Roman" panose="02020603050405020304" pitchFamily="18" charset="0"/>
                        <a:ea typeface="Times New Roman" panose="02020603050405020304" pitchFamily="18" charset="0"/>
                      </a:endParaRPr>
                    </a:p>
                  </a:txBody>
                  <a:tcPr marL="40021" marR="36195" marT="64185" marB="64185"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525211931"/>
                  </a:ext>
                </a:extLst>
              </a:tr>
              <a:tr h="328110">
                <a:tc>
                  <a:txBody>
                    <a:bodyPr/>
                    <a:lstStyle/>
                    <a:p>
                      <a:pPr marL="0" marR="0">
                        <a:spcAft>
                          <a:spcPts val="600"/>
                        </a:spcAft>
                        <a:buNone/>
                      </a:pPr>
                      <a:r>
                        <a:rPr lang="en-US" sz="1400" b="1" cap="none" spc="0" dirty="0">
                          <a:solidFill>
                            <a:schemeClr val="tx1"/>
                          </a:solidFill>
                          <a:effectLst/>
                        </a:rPr>
                        <a:t>Monday, July 1, 2024</a:t>
                      </a:r>
                      <a:endParaRPr lang="en-US" sz="1400" b="1"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spcAft>
                          <a:spcPts val="600"/>
                        </a:spcAft>
                        <a:buNone/>
                      </a:pPr>
                      <a:r>
                        <a:rPr lang="en-US" sz="1400" b="1" cap="none" spc="0" dirty="0">
                          <a:solidFill>
                            <a:schemeClr val="tx1"/>
                          </a:solidFill>
                          <a:effectLst/>
                        </a:rPr>
                        <a:t>Zoom Virtual -RTPAC Meeting #3</a:t>
                      </a:r>
                      <a:endParaRPr lang="en-US" sz="1400" b="1"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spcAft>
                          <a:spcPts val="600"/>
                        </a:spcAft>
                        <a:buNone/>
                      </a:pPr>
                      <a:r>
                        <a:rPr lang="en-US" sz="1400" b="1" cap="none" spc="0" dirty="0">
                          <a:solidFill>
                            <a:schemeClr val="tx1"/>
                          </a:solidFill>
                          <a:effectLst/>
                        </a:rPr>
                        <a:t>RTP Stakeholder Meeting</a:t>
                      </a:r>
                      <a:endParaRPr lang="en-US" sz="1400" b="1"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432917329"/>
                  </a:ext>
                </a:extLst>
              </a:tr>
              <a:tr h="328110">
                <a:tc>
                  <a:txBody>
                    <a:bodyPr/>
                    <a:lstStyle/>
                    <a:p>
                      <a:pPr marL="0" marR="0">
                        <a:spcAft>
                          <a:spcPts val="600"/>
                        </a:spcAft>
                        <a:buNone/>
                      </a:pPr>
                      <a:r>
                        <a:rPr lang="en-US" sz="1400" b="1" cap="none" spc="0" dirty="0">
                          <a:solidFill>
                            <a:srgbClr val="000000"/>
                          </a:solidFill>
                          <a:effectLst/>
                        </a:rPr>
                        <a:t>Wednesday, October 23, 2024</a:t>
                      </a:r>
                      <a:endParaRPr lang="en-US" sz="1400" b="1" cap="none" spc="0" dirty="0">
                        <a:solidFill>
                          <a:srgbClr val="000000"/>
                        </a:solidFill>
                        <a:effectLst/>
                        <a:latin typeface="Times New Roman" panose="02020603050405020304" pitchFamily="18" charset="0"/>
                        <a:ea typeface="Times New Roman" panose="02020603050405020304" pitchFamily="18" charset="0"/>
                      </a:endParaRPr>
                    </a:p>
                  </a:txBody>
                  <a:tcPr marL="40021" marR="36195" marT="64185" marB="64185"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spcAft>
                          <a:spcPts val="600"/>
                        </a:spcAft>
                        <a:buNone/>
                      </a:pPr>
                      <a:r>
                        <a:rPr lang="en-US" sz="1400" b="1" cap="none" spc="0" dirty="0">
                          <a:solidFill>
                            <a:srgbClr val="000000"/>
                          </a:solidFill>
                          <a:effectLst/>
                        </a:rPr>
                        <a:t>Zoom Virtual -RTPAC Meeting #4</a:t>
                      </a:r>
                      <a:endParaRPr lang="en-US" sz="1400" b="1" cap="none" spc="0" dirty="0">
                        <a:solidFill>
                          <a:srgbClr val="000000"/>
                        </a:solidFill>
                        <a:effectLst/>
                        <a:latin typeface="Times New Roman" panose="02020603050405020304" pitchFamily="18" charset="0"/>
                        <a:ea typeface="Times New Roman" panose="02020603050405020304" pitchFamily="18" charset="0"/>
                      </a:endParaRPr>
                    </a:p>
                  </a:txBody>
                  <a:tcPr marL="40021" marR="36195" marT="64185" marB="64185"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spcAft>
                          <a:spcPts val="600"/>
                        </a:spcAft>
                        <a:buNone/>
                      </a:pPr>
                      <a:r>
                        <a:rPr lang="en-US" sz="1400" b="1" cap="none" spc="0" dirty="0">
                          <a:solidFill>
                            <a:srgbClr val="000000"/>
                          </a:solidFill>
                          <a:effectLst/>
                        </a:rPr>
                        <a:t>RTP Stakeholder Meeting</a:t>
                      </a:r>
                      <a:endParaRPr lang="en-US" sz="1400" b="1" cap="none" spc="0" dirty="0">
                        <a:solidFill>
                          <a:srgbClr val="000000"/>
                        </a:solidFill>
                        <a:effectLst/>
                        <a:latin typeface="Times New Roman" panose="02020603050405020304" pitchFamily="18" charset="0"/>
                        <a:ea typeface="Times New Roman" panose="02020603050405020304" pitchFamily="18" charset="0"/>
                      </a:endParaRPr>
                    </a:p>
                  </a:txBody>
                  <a:tcPr marL="40021" marR="36195" marT="64185" marB="64185"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893781186"/>
                  </a:ext>
                </a:extLst>
              </a:tr>
              <a:tr h="492074">
                <a:tc>
                  <a:txBody>
                    <a:bodyPr/>
                    <a:lstStyle/>
                    <a:p>
                      <a:pPr marL="0" marR="0">
                        <a:spcAft>
                          <a:spcPts val="600"/>
                        </a:spcAft>
                        <a:buNone/>
                      </a:pPr>
                      <a:r>
                        <a:rPr lang="en-US" sz="1400" b="1" cap="none" spc="0" dirty="0">
                          <a:solidFill>
                            <a:schemeClr val="tx1"/>
                          </a:solidFill>
                          <a:effectLst/>
                        </a:rPr>
                        <a:t>Thursday, March 6, 2025</a:t>
                      </a:r>
                      <a:endParaRPr lang="en-US" sz="1400" b="1"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spcAft>
                          <a:spcPts val="600"/>
                        </a:spcAft>
                        <a:buNone/>
                      </a:pPr>
                      <a:r>
                        <a:rPr lang="en-US" sz="1400" b="1" cap="none" spc="0" dirty="0">
                          <a:solidFill>
                            <a:schemeClr val="tx1"/>
                          </a:solidFill>
                          <a:effectLst/>
                        </a:rPr>
                        <a:t>El Dorado County Board of Supervisors Chambers</a:t>
                      </a:r>
                      <a:endParaRPr lang="en-US" sz="1400" b="1"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a:spcAft>
                          <a:spcPts val="600"/>
                        </a:spcAft>
                        <a:buNone/>
                      </a:pPr>
                      <a:r>
                        <a:rPr lang="en-US" sz="1400" b="1" cap="none" spc="0" dirty="0">
                          <a:solidFill>
                            <a:schemeClr val="tx1"/>
                          </a:solidFill>
                          <a:effectLst/>
                        </a:rPr>
                        <a:t>EDCTC Meeting - Present Draft 2025-2045 RTP Policy Element and 2020-2025 </a:t>
                      </a:r>
                      <a:r>
                        <a:rPr lang="en-US" sz="1400" b="1" cap="none" spc="0">
                          <a:solidFill>
                            <a:schemeClr val="tx1"/>
                          </a:solidFill>
                          <a:effectLst/>
                        </a:rPr>
                        <a:t>Completed Projects</a:t>
                      </a:r>
                      <a:endParaRPr lang="en-US" sz="1400" b="1"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864999678"/>
                  </a:ext>
                </a:extLst>
              </a:tr>
              <a:tr h="492074">
                <a:tc>
                  <a:txBody>
                    <a:bodyPr/>
                    <a:lstStyle/>
                    <a:p>
                      <a:pPr marL="0" marR="0">
                        <a:spcAft>
                          <a:spcPts val="600"/>
                        </a:spcAft>
                        <a:buNone/>
                      </a:pPr>
                      <a:r>
                        <a:rPr lang="en-US" sz="1400" b="1" cap="none" spc="0" dirty="0">
                          <a:solidFill>
                            <a:srgbClr val="000000"/>
                          </a:solidFill>
                          <a:effectLst/>
                        </a:rPr>
                        <a:t>Tuesday, June 17, 2025</a:t>
                      </a:r>
                      <a:endParaRPr lang="en-US" sz="1400" b="1" cap="none" spc="0" dirty="0">
                        <a:solidFill>
                          <a:srgbClr val="000000"/>
                        </a:solidFill>
                        <a:effectLst/>
                        <a:latin typeface="Times New Roman" panose="02020603050405020304" pitchFamily="18" charset="0"/>
                        <a:ea typeface="Times New Roman" panose="02020603050405020304" pitchFamily="18" charset="0"/>
                      </a:endParaRPr>
                    </a:p>
                  </a:txBody>
                  <a:tcPr marL="40021" marR="36195" marT="64185" marB="64185"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spcAft>
                          <a:spcPts val="600"/>
                        </a:spcAft>
                        <a:buNone/>
                      </a:pPr>
                      <a:r>
                        <a:rPr lang="en-US" sz="1400" b="1" cap="none" spc="0" dirty="0">
                          <a:solidFill>
                            <a:srgbClr val="000000"/>
                          </a:solidFill>
                          <a:effectLst/>
                        </a:rPr>
                        <a:t>Cameron Park Community Center - Public Workshop</a:t>
                      </a:r>
                      <a:endParaRPr lang="en-US" sz="1400" b="1" cap="none" spc="0" dirty="0">
                        <a:solidFill>
                          <a:srgbClr val="000000"/>
                        </a:solidFill>
                        <a:effectLst/>
                        <a:latin typeface="Times New Roman" panose="02020603050405020304" pitchFamily="18" charset="0"/>
                        <a:ea typeface="Times New Roman" panose="02020603050405020304" pitchFamily="18" charset="0"/>
                      </a:endParaRPr>
                    </a:p>
                  </a:txBody>
                  <a:tcPr marL="40021" marR="36195" marT="64185" marB="64185"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spcAft>
                          <a:spcPts val="600"/>
                        </a:spcAft>
                        <a:buNone/>
                      </a:pPr>
                      <a:r>
                        <a:rPr lang="en-US" sz="1400" b="1" cap="none" spc="0" dirty="0">
                          <a:solidFill>
                            <a:srgbClr val="000000"/>
                          </a:solidFill>
                          <a:effectLst/>
                        </a:rPr>
                        <a:t>Presentation of RTP Action Element Projects and Next Generation Strategy Platform</a:t>
                      </a:r>
                      <a:endParaRPr lang="en-US" sz="1400" b="1" cap="none" spc="0" dirty="0">
                        <a:solidFill>
                          <a:srgbClr val="000000"/>
                        </a:solidFill>
                        <a:effectLst/>
                        <a:latin typeface="Times New Roman" panose="02020603050405020304" pitchFamily="18" charset="0"/>
                        <a:ea typeface="Times New Roman" panose="02020603050405020304" pitchFamily="18" charset="0"/>
                      </a:endParaRPr>
                    </a:p>
                  </a:txBody>
                  <a:tcPr marL="40021" marR="36195" marT="64185" marB="64185"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140249830"/>
                  </a:ext>
                </a:extLst>
              </a:tr>
              <a:tr h="492074">
                <a:tc>
                  <a:txBody>
                    <a:bodyPr/>
                    <a:lstStyle/>
                    <a:p>
                      <a:pPr marL="0" marR="0">
                        <a:spcAft>
                          <a:spcPts val="600"/>
                        </a:spcAft>
                        <a:buNone/>
                      </a:pPr>
                      <a:r>
                        <a:rPr lang="en-US" sz="1400" b="1" cap="none" spc="0" dirty="0">
                          <a:solidFill>
                            <a:schemeClr val="tx1"/>
                          </a:solidFill>
                          <a:effectLst/>
                        </a:rPr>
                        <a:t>Tuesday, June 24, 2025</a:t>
                      </a:r>
                      <a:endParaRPr lang="en-US" sz="1400" b="1"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spcAft>
                          <a:spcPts val="600"/>
                        </a:spcAft>
                        <a:buNone/>
                      </a:pPr>
                      <a:r>
                        <a:rPr lang="en-US" sz="1400" b="1" cap="none" spc="0" dirty="0">
                          <a:solidFill>
                            <a:schemeClr val="tx1"/>
                          </a:solidFill>
                          <a:effectLst/>
                        </a:rPr>
                        <a:t>Zoom Virtual - Public Workshop </a:t>
                      </a:r>
                      <a:endParaRPr lang="en-US" sz="1400" b="1"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spcAft>
                          <a:spcPts val="600"/>
                        </a:spcAft>
                        <a:buNone/>
                      </a:pPr>
                      <a:r>
                        <a:rPr lang="en-US" sz="1400" b="1" cap="none" spc="0" dirty="0">
                          <a:solidFill>
                            <a:schemeClr val="tx1"/>
                          </a:solidFill>
                          <a:effectLst/>
                        </a:rPr>
                        <a:t>Presentation of Action Element Projects and Next Generation Strategy Platform</a:t>
                      </a:r>
                      <a:endParaRPr lang="en-US" sz="1400" b="1" cap="none" spc="0" dirty="0">
                        <a:solidFill>
                          <a:schemeClr val="tx1"/>
                        </a:solidFill>
                        <a:effectLst/>
                        <a:latin typeface="Times New Roman" panose="02020603050405020304" pitchFamily="18" charset="0"/>
                        <a:ea typeface="Times New Roman" panose="02020603050405020304" pitchFamily="18" charset="0"/>
                      </a:endParaRPr>
                    </a:p>
                  </a:txBody>
                  <a:tcPr marL="0" marR="36195" marT="64185" marB="64185"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209559813"/>
                  </a:ext>
                </a:extLst>
              </a:tr>
            </a:tbl>
          </a:graphicData>
        </a:graphic>
      </p:graphicFrame>
    </p:spTree>
    <p:extLst>
      <p:ext uri="{BB962C8B-B14F-4D97-AF65-F5344CB8AC3E}">
        <p14:creationId xmlns:p14="http://schemas.microsoft.com/office/powerpoint/2010/main" val="687182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769153B-23F0-20B5-97AB-1A75ED62EB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51EC3E-837A-6A16-3C47-ACB4597A581D}"/>
              </a:ext>
            </a:extLst>
          </p:cNvPr>
          <p:cNvSpPr>
            <a:spLocks noGrp="1"/>
          </p:cNvSpPr>
          <p:nvPr>
            <p:ph type="title"/>
          </p:nvPr>
        </p:nvSpPr>
        <p:spPr>
          <a:xfrm>
            <a:off x="835150" y="199191"/>
            <a:ext cx="11654203" cy="1752599"/>
          </a:xfrm>
        </p:spPr>
        <p:txBody>
          <a:bodyPr>
            <a:normAutofit/>
          </a:bodyPr>
          <a:lstStyle/>
          <a:p>
            <a:pPr>
              <a:lnSpc>
                <a:spcPct val="90000"/>
              </a:lnSpc>
            </a:pPr>
            <a:r>
              <a:rPr lang="en-US" sz="2800" b="1" dirty="0"/>
              <a:t>CHAPTER 13 - Goal 8 – REGIONAL EQUITY AND COLLABORATION</a:t>
            </a:r>
            <a:br>
              <a:rPr lang="en-US" b="1" dirty="0"/>
            </a:br>
            <a:r>
              <a:rPr lang="en-US" dirty="0"/>
              <a:t>	</a:t>
            </a:r>
          </a:p>
        </p:txBody>
      </p:sp>
      <p:graphicFrame>
        <p:nvGraphicFramePr>
          <p:cNvPr id="3" name="Table 2">
            <a:extLst>
              <a:ext uri="{FF2B5EF4-FFF2-40B4-BE49-F238E27FC236}">
                <a16:creationId xmlns:a16="http://schemas.microsoft.com/office/drawing/2014/main" id="{E3E63C10-8DE4-EA08-8A7D-3DF39438B8FA}"/>
              </a:ext>
            </a:extLst>
          </p:cNvPr>
          <p:cNvGraphicFramePr>
            <a:graphicFrameLocks noGrp="1"/>
          </p:cNvGraphicFramePr>
          <p:nvPr>
            <p:extLst>
              <p:ext uri="{D42A27DB-BD31-4B8C-83A1-F6EECF244321}">
                <p14:modId xmlns:p14="http://schemas.microsoft.com/office/powerpoint/2010/main" val="2868710750"/>
              </p:ext>
            </p:extLst>
          </p:nvPr>
        </p:nvGraphicFramePr>
        <p:xfrm>
          <a:off x="411366" y="1075490"/>
          <a:ext cx="11512409" cy="5133568"/>
        </p:xfrm>
        <a:graphic>
          <a:graphicData uri="http://schemas.openxmlformats.org/drawingml/2006/table">
            <a:tbl>
              <a:tblPr firstRow="1" firstCol="1" bandRow="1">
                <a:tableStyleId>{5C22544A-7EE6-4342-B048-85BDC9FD1C3A}</a:tableStyleId>
              </a:tblPr>
              <a:tblGrid>
                <a:gridCol w="912456">
                  <a:extLst>
                    <a:ext uri="{9D8B030D-6E8A-4147-A177-3AD203B41FA5}">
                      <a16:colId xmlns:a16="http://schemas.microsoft.com/office/drawing/2014/main" val="46553238"/>
                    </a:ext>
                  </a:extLst>
                </a:gridCol>
                <a:gridCol w="908252">
                  <a:extLst>
                    <a:ext uri="{9D8B030D-6E8A-4147-A177-3AD203B41FA5}">
                      <a16:colId xmlns:a16="http://schemas.microsoft.com/office/drawing/2014/main" val="2491553476"/>
                    </a:ext>
                  </a:extLst>
                </a:gridCol>
                <a:gridCol w="681187">
                  <a:extLst>
                    <a:ext uri="{9D8B030D-6E8A-4147-A177-3AD203B41FA5}">
                      <a16:colId xmlns:a16="http://schemas.microsoft.com/office/drawing/2014/main" val="168855639"/>
                    </a:ext>
                  </a:extLst>
                </a:gridCol>
                <a:gridCol w="1286691">
                  <a:extLst>
                    <a:ext uri="{9D8B030D-6E8A-4147-A177-3AD203B41FA5}">
                      <a16:colId xmlns:a16="http://schemas.microsoft.com/office/drawing/2014/main" val="2716153829"/>
                    </a:ext>
                  </a:extLst>
                </a:gridCol>
                <a:gridCol w="1211001">
                  <a:extLst>
                    <a:ext uri="{9D8B030D-6E8A-4147-A177-3AD203B41FA5}">
                      <a16:colId xmlns:a16="http://schemas.microsoft.com/office/drawing/2014/main" val="4066103250"/>
                    </a:ext>
                  </a:extLst>
                </a:gridCol>
                <a:gridCol w="2791215">
                  <a:extLst>
                    <a:ext uri="{9D8B030D-6E8A-4147-A177-3AD203B41FA5}">
                      <a16:colId xmlns:a16="http://schemas.microsoft.com/office/drawing/2014/main" val="500821115"/>
                    </a:ext>
                  </a:extLst>
                </a:gridCol>
                <a:gridCol w="1068859">
                  <a:extLst>
                    <a:ext uri="{9D8B030D-6E8A-4147-A177-3AD203B41FA5}">
                      <a16:colId xmlns:a16="http://schemas.microsoft.com/office/drawing/2014/main" val="3369576759"/>
                    </a:ext>
                  </a:extLst>
                </a:gridCol>
                <a:gridCol w="1326374">
                  <a:extLst>
                    <a:ext uri="{9D8B030D-6E8A-4147-A177-3AD203B41FA5}">
                      <a16:colId xmlns:a16="http://schemas.microsoft.com/office/drawing/2014/main" val="648709642"/>
                    </a:ext>
                  </a:extLst>
                </a:gridCol>
                <a:gridCol w="1326374">
                  <a:extLst>
                    <a:ext uri="{9D8B030D-6E8A-4147-A177-3AD203B41FA5}">
                      <a16:colId xmlns:a16="http://schemas.microsoft.com/office/drawing/2014/main" val="1586600187"/>
                    </a:ext>
                  </a:extLst>
                </a:gridCol>
              </a:tblGrid>
              <a:tr h="437670">
                <a:tc rowSpan="3" gridSpan="6">
                  <a:txBody>
                    <a:bodyPr/>
                    <a:lstStyle/>
                    <a:p>
                      <a:pPr marL="0" marR="0" algn="ctr">
                        <a:buNone/>
                      </a:pPr>
                      <a:r>
                        <a:rPr lang="en-US" sz="1600" b="1" dirty="0">
                          <a:solidFill>
                            <a:schemeClr val="bg1"/>
                          </a:solidFill>
                          <a:effectLst/>
                          <a:latin typeface="+mn-lt"/>
                          <a:ea typeface="Times New Roman" panose="02020603050405020304" pitchFamily="18" charset="0"/>
                        </a:rPr>
                        <a:t>PARTIAL LIST OF PROPOSED PROJECTS AND PERFORMANCE MEASURE CONSISTENCY (SEE APPENDIX 2A FOR COMPREHENSIVE LIST) </a:t>
                      </a:r>
                      <a:endParaRPr lang="en-US" sz="1400" dirty="0">
                        <a:solidFill>
                          <a:schemeClr val="bg1"/>
                        </a:solidFill>
                        <a:effectLst/>
                        <a:latin typeface="+mn-lt"/>
                        <a:ea typeface="Times New Roman" panose="02020603050405020304" pitchFamily="18" charset="0"/>
                      </a:endParaRPr>
                    </a:p>
                  </a:txBody>
                  <a:tcPr marL="68580" marR="68580" marT="0" marB="0"/>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gridSpan="3">
                  <a:txBody>
                    <a:bodyPr/>
                    <a:lstStyle/>
                    <a:p>
                      <a:pPr marL="0" marR="0">
                        <a:buNone/>
                      </a:pPr>
                      <a:r>
                        <a:rPr lang="en-US" sz="1400" b="1" dirty="0">
                          <a:solidFill>
                            <a:schemeClr val="bg1"/>
                          </a:solidFill>
                          <a:effectLst/>
                          <a:latin typeface="+mn-lt"/>
                          <a:ea typeface="Times New Roman" panose="02020603050405020304" pitchFamily="18" charset="0"/>
                        </a:rPr>
                        <a:t>GOAL 8: REGIONAL </a:t>
                      </a:r>
                      <a:br>
                        <a:rPr lang="en-US" sz="1400" b="1" dirty="0">
                          <a:solidFill>
                            <a:schemeClr val="bg1"/>
                          </a:solidFill>
                          <a:effectLst/>
                          <a:latin typeface="+mn-lt"/>
                          <a:ea typeface="Times New Roman" panose="02020603050405020304" pitchFamily="18" charset="0"/>
                        </a:rPr>
                      </a:br>
                      <a:r>
                        <a:rPr lang="en-US" sz="1400" b="1" dirty="0">
                          <a:solidFill>
                            <a:schemeClr val="bg1"/>
                          </a:solidFill>
                          <a:effectLst/>
                          <a:latin typeface="+mn-lt"/>
                          <a:ea typeface="Times New Roman" panose="02020603050405020304" pitchFamily="18" charset="0"/>
                        </a:rPr>
                        <a:t>EQUITY AND COLLABORATION</a:t>
                      </a:r>
                      <a:endParaRPr lang="en-US" sz="1400" dirty="0">
                        <a:solidFill>
                          <a:schemeClr val="bg1"/>
                        </a:solidFill>
                        <a:effectLst/>
                        <a:latin typeface="+mn-lt"/>
                        <a:ea typeface="Times New Roman" panose="02020603050405020304" pitchFamily="18" charset="0"/>
                      </a:endParaRPr>
                    </a:p>
                  </a:txBody>
                  <a:tcPr marL="68580" marR="68580" marT="0" marB="0"/>
                </a:tc>
                <a:tc hMerge="1">
                  <a:txBody>
                    <a:bodyPr/>
                    <a:lstStyle/>
                    <a:p>
                      <a:pPr marL="0" marR="0">
                        <a:buNone/>
                      </a:pPr>
                      <a:endParaRPr lang="en-US" sz="1400">
                        <a:solidFill>
                          <a:schemeClr val="bg1"/>
                        </a:solidFill>
                        <a:effectLst/>
                        <a:latin typeface="+mn-lt"/>
                        <a:ea typeface="Times New Roman" panose="02020603050405020304" pitchFamily="18" charset="0"/>
                      </a:endParaRPr>
                    </a:p>
                  </a:txBody>
                  <a:tcPr marL="68580" marR="68580" marT="0" marB="0"/>
                </a:tc>
                <a:tc hMerge="1">
                  <a:txBody>
                    <a:bodyPr/>
                    <a:lstStyle/>
                    <a:p>
                      <a:pPr marL="0" marR="0">
                        <a:buNone/>
                      </a:pPr>
                      <a:endParaRPr lang="en-US" sz="1400">
                        <a:solidFill>
                          <a:schemeClr val="bg1"/>
                        </a:solidFill>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752590656"/>
                  </a:ext>
                </a:extLst>
              </a:tr>
              <a:tr h="457128">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3">
                  <a:txBody>
                    <a:bodyPr/>
                    <a:lstStyle/>
                    <a:p>
                      <a:pPr marL="0" marR="0" algn="ctr">
                        <a:buNone/>
                      </a:pPr>
                      <a:r>
                        <a:rPr lang="en-US" sz="1400" b="1" dirty="0">
                          <a:solidFill>
                            <a:srgbClr val="000000"/>
                          </a:solidFill>
                          <a:effectLst/>
                          <a:latin typeface="+mj-lt"/>
                          <a:ea typeface="Times New Roman" panose="02020603050405020304" pitchFamily="18" charset="0"/>
                        </a:rPr>
                        <a:t>Proposed Project Performance Criteria</a:t>
                      </a:r>
                      <a:endParaRPr lang="en-US" sz="1400" dirty="0">
                        <a:effectLst/>
                        <a:latin typeface="+mj-lt"/>
                        <a:ea typeface="Times New Roman" panose="02020603050405020304" pitchFamily="18" charset="0"/>
                      </a:endParaRPr>
                    </a:p>
                  </a:txBody>
                  <a:tcPr marL="68580" marR="68580" marT="0" marB="0" anchor="ctr"/>
                </a:tc>
                <a:tc hMerge="1">
                  <a:txBody>
                    <a:bodyPr/>
                    <a:lstStyle/>
                    <a:p>
                      <a:pPr marL="0" marR="0" algn="ctr">
                        <a:buNone/>
                      </a:pPr>
                      <a:endParaRPr lang="en-US" sz="1200">
                        <a:effectLst/>
                        <a:latin typeface="+mn-lt"/>
                        <a:ea typeface="Times New Roman" panose="02020603050405020304" pitchFamily="18" charset="0"/>
                      </a:endParaRPr>
                    </a:p>
                  </a:txBody>
                  <a:tcPr marL="68580" marR="68580" marT="0" marB="0" anchor="ctr"/>
                </a:tc>
                <a:tc hMerge="1">
                  <a:txBody>
                    <a:bodyPr/>
                    <a:lstStyle/>
                    <a:p>
                      <a:pPr marL="0" marR="0" algn="ctr">
                        <a:buNone/>
                      </a:pPr>
                      <a:endParaRPr lang="en-US" sz="120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938814699"/>
                  </a:ext>
                </a:extLst>
              </a:tr>
              <a:tr h="1061230">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buNone/>
                      </a:pPr>
                      <a:r>
                        <a:rPr lang="en-US" sz="1050" b="1" dirty="0">
                          <a:solidFill>
                            <a:srgbClr val="000000"/>
                          </a:solidFill>
                          <a:effectLst/>
                          <a:latin typeface="+mj-lt"/>
                          <a:ea typeface="Times New Roman" panose="02020603050405020304" pitchFamily="18" charset="0"/>
                        </a:rPr>
                        <a:t>7.1 Project is Included in TDM programs.</a:t>
                      </a:r>
                      <a:endParaRPr lang="en-US" sz="1400" dirty="0">
                        <a:effectLst/>
                        <a:latin typeface="+mj-lt"/>
                        <a:ea typeface="Times New Roman" panose="02020603050405020304" pitchFamily="18" charset="0"/>
                      </a:endParaRPr>
                    </a:p>
                  </a:txBody>
                  <a:tcPr marL="68580" marR="68580" marT="0" marB="0"/>
                </a:tc>
                <a:tc>
                  <a:txBody>
                    <a:bodyPr/>
                    <a:lstStyle/>
                    <a:p>
                      <a:pPr marL="0" marR="0">
                        <a:buNone/>
                      </a:pPr>
                      <a:r>
                        <a:rPr lang="en-US" sz="1050" b="1" dirty="0">
                          <a:solidFill>
                            <a:srgbClr val="000000"/>
                          </a:solidFill>
                          <a:effectLst/>
                          <a:latin typeface="+mj-lt"/>
                          <a:ea typeface="Times New Roman" panose="02020603050405020304" pitchFamily="18" charset="0"/>
                        </a:rPr>
                        <a:t>7.2 Project focuses on system enhancement related to ITS or signal upgrades.</a:t>
                      </a:r>
                      <a:endParaRPr lang="en-US" sz="1400" dirty="0">
                        <a:effectLst/>
                        <a:latin typeface="+mj-lt"/>
                        <a:ea typeface="Times New Roman" panose="02020603050405020304" pitchFamily="18" charset="0"/>
                      </a:endParaRPr>
                    </a:p>
                  </a:txBody>
                  <a:tcPr marL="68580" marR="68580" marT="0" marB="0"/>
                </a:tc>
                <a:tc>
                  <a:txBody>
                    <a:bodyPr/>
                    <a:lstStyle/>
                    <a:p>
                      <a:pPr marL="0" marR="0">
                        <a:buNone/>
                      </a:pPr>
                      <a:r>
                        <a:rPr lang="en-US" sz="1050" b="1" dirty="0">
                          <a:solidFill>
                            <a:srgbClr val="000000"/>
                          </a:solidFill>
                          <a:effectLst/>
                          <a:latin typeface="+mj-lt"/>
                          <a:ea typeface="Times New Roman" panose="02020603050405020304" pitchFamily="18" charset="0"/>
                        </a:rPr>
                        <a:t>7.3 Optimization of existing intersections.</a:t>
                      </a:r>
                      <a:endParaRPr lang="en-US" sz="1400" dirty="0">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2155191749"/>
                  </a:ext>
                </a:extLst>
              </a:tr>
              <a:tr h="27457">
                <a:tc gridSpan="6">
                  <a:txBody>
                    <a:bodyPr/>
                    <a:lstStyle/>
                    <a:p>
                      <a:pPr marL="0" marR="0">
                        <a:buNone/>
                      </a:pPr>
                      <a:r>
                        <a:rPr lang="en-US" sz="1000" dirty="0">
                          <a:solidFill>
                            <a:srgbClr val="000000"/>
                          </a:solidFill>
                          <a:effectLst/>
                          <a:latin typeface="+mn-lt"/>
                          <a:ea typeface="Times New Roman" panose="02020603050405020304" pitchFamily="18" charset="0"/>
                        </a:rPr>
                        <a:t> </a:t>
                      </a:r>
                      <a:endParaRPr lang="en-US" sz="1200" dirty="0">
                        <a:effectLst/>
                        <a:latin typeface="+mn-lt"/>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buNone/>
                      </a:pPr>
                      <a:r>
                        <a:rPr lang="en-US" sz="1050" b="1" dirty="0">
                          <a:solidFill>
                            <a:srgbClr val="000000"/>
                          </a:solidFill>
                          <a:effectLst/>
                          <a:latin typeface="+mj-lt"/>
                          <a:ea typeface="Times New Roman" panose="02020603050405020304" pitchFamily="18" charset="0"/>
                        </a:rPr>
                        <a:t>Performance Reference*</a:t>
                      </a:r>
                      <a:endParaRPr lang="en-US" sz="1400" dirty="0">
                        <a:effectLst/>
                        <a:latin typeface="+mj-lt"/>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7461003"/>
                  </a:ext>
                </a:extLst>
              </a:tr>
              <a:tr h="42299">
                <a:tc>
                  <a:txBody>
                    <a:bodyPr/>
                    <a:lstStyle/>
                    <a:p>
                      <a:pPr marL="0" marR="0" algn="just">
                        <a:buNone/>
                      </a:pPr>
                      <a:r>
                        <a:rPr lang="en-US" sz="1100" b="1" dirty="0">
                          <a:solidFill>
                            <a:srgbClr val="000000"/>
                          </a:solidFill>
                          <a:effectLst/>
                          <a:latin typeface="+mn-lt"/>
                          <a:ea typeface="Times New Roman" panose="02020603050405020304" pitchFamily="18" charset="0"/>
                        </a:rPr>
                        <a:t>Lead Agency</a:t>
                      </a:r>
                      <a:endParaRPr lang="en-US" sz="1600" dirty="0">
                        <a:effectLst/>
                        <a:latin typeface="+mn-lt"/>
                        <a:ea typeface="Times New Roman" panose="02020603050405020304" pitchFamily="18" charset="0"/>
                      </a:endParaRPr>
                    </a:p>
                  </a:txBody>
                  <a:tcPr marL="68580" marR="68580" marT="0" marB="0" anchor="ctr"/>
                </a:tc>
                <a:tc>
                  <a:txBody>
                    <a:bodyPr/>
                    <a:lstStyle/>
                    <a:p>
                      <a:pPr marL="0" marR="0" algn="just">
                        <a:buNone/>
                      </a:pPr>
                      <a:r>
                        <a:rPr lang="en-US" sz="1100" b="1" dirty="0">
                          <a:solidFill>
                            <a:srgbClr val="000000"/>
                          </a:solidFill>
                          <a:effectLst/>
                          <a:latin typeface="+mn-lt"/>
                          <a:ea typeface="Times New Roman" panose="02020603050405020304" pitchFamily="18" charset="0"/>
                        </a:rPr>
                        <a:t>Year</a:t>
                      </a:r>
                      <a:endParaRPr lang="en-US" sz="1600" dirty="0">
                        <a:effectLst/>
                        <a:latin typeface="+mn-lt"/>
                        <a:ea typeface="Times New Roman" panose="02020603050405020304" pitchFamily="18" charset="0"/>
                      </a:endParaRPr>
                    </a:p>
                  </a:txBody>
                  <a:tcPr marL="68580" marR="68580" marT="0" marB="0" anchor="ctr"/>
                </a:tc>
                <a:tc>
                  <a:txBody>
                    <a:bodyPr/>
                    <a:lstStyle/>
                    <a:p>
                      <a:pPr marL="0" marR="0" algn="just">
                        <a:buNone/>
                      </a:pPr>
                      <a:r>
                        <a:rPr lang="en-US" sz="1100" b="1" dirty="0">
                          <a:solidFill>
                            <a:srgbClr val="000000"/>
                          </a:solidFill>
                          <a:effectLst/>
                          <a:latin typeface="+mn-lt"/>
                          <a:ea typeface="Times New Roman" panose="02020603050405020304" pitchFamily="18" charset="0"/>
                        </a:rPr>
                        <a:t>MapID</a:t>
                      </a:r>
                      <a:endParaRPr lang="en-US" sz="1600" dirty="0">
                        <a:effectLst/>
                        <a:latin typeface="+mn-lt"/>
                        <a:ea typeface="Times New Roman" panose="02020603050405020304" pitchFamily="18" charset="0"/>
                      </a:endParaRPr>
                    </a:p>
                  </a:txBody>
                  <a:tcPr marL="68580" marR="68580" marT="0" marB="0" anchor="ctr"/>
                </a:tc>
                <a:tc>
                  <a:txBody>
                    <a:bodyPr/>
                    <a:lstStyle/>
                    <a:p>
                      <a:pPr marL="0" marR="101600" algn="just">
                        <a:buNone/>
                      </a:pPr>
                      <a:r>
                        <a:rPr lang="en-US" sz="1100" b="1" dirty="0">
                          <a:solidFill>
                            <a:srgbClr val="000000"/>
                          </a:solidFill>
                          <a:effectLst/>
                          <a:latin typeface="+mn-lt"/>
                          <a:ea typeface="Times New Roman" panose="02020603050405020304" pitchFamily="18" charset="0"/>
                        </a:rPr>
                        <a:t>Project Type Category</a:t>
                      </a:r>
                      <a:endParaRPr lang="en-US" sz="1600" dirty="0">
                        <a:effectLst/>
                        <a:latin typeface="+mn-lt"/>
                        <a:ea typeface="Times New Roman" panose="02020603050405020304" pitchFamily="18" charset="0"/>
                      </a:endParaRPr>
                    </a:p>
                  </a:txBody>
                  <a:tcPr marL="68580" marR="68580" marT="0" marB="0" anchor="ctr"/>
                </a:tc>
                <a:tc>
                  <a:txBody>
                    <a:bodyPr/>
                    <a:lstStyle/>
                    <a:p>
                      <a:pPr marL="0" marR="0" algn="just">
                        <a:buNone/>
                      </a:pPr>
                      <a:r>
                        <a:rPr lang="en-US" sz="1100" b="1" dirty="0">
                          <a:solidFill>
                            <a:srgbClr val="000000"/>
                          </a:solidFill>
                          <a:effectLst/>
                          <a:latin typeface="+mn-lt"/>
                          <a:ea typeface="Times New Roman" panose="02020603050405020304" pitchFamily="18" charset="0"/>
                        </a:rPr>
                        <a:t>Title</a:t>
                      </a:r>
                      <a:endParaRPr lang="en-US" sz="1600" dirty="0">
                        <a:effectLst/>
                        <a:latin typeface="+mn-lt"/>
                        <a:ea typeface="Times New Roman" panose="02020603050405020304" pitchFamily="18" charset="0"/>
                      </a:endParaRPr>
                    </a:p>
                  </a:txBody>
                  <a:tcPr marL="68580" marR="68580" marT="0" marB="0" anchor="ctr"/>
                </a:tc>
                <a:tc>
                  <a:txBody>
                    <a:bodyPr/>
                    <a:lstStyle/>
                    <a:p>
                      <a:pPr marL="0" marR="0" algn="just">
                        <a:buNone/>
                      </a:pPr>
                      <a:r>
                        <a:rPr lang="en-US" sz="1100" b="1" dirty="0">
                          <a:solidFill>
                            <a:srgbClr val="000000"/>
                          </a:solidFill>
                          <a:effectLst/>
                          <a:latin typeface="+mn-lt"/>
                          <a:ea typeface="Times New Roman" panose="02020603050405020304" pitchFamily="18" charset="0"/>
                        </a:rPr>
                        <a:t>Description</a:t>
                      </a:r>
                      <a:endParaRPr lang="en-US" sz="1600"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050" b="1" dirty="0">
                          <a:solidFill>
                            <a:srgbClr val="000000"/>
                          </a:solidFill>
                          <a:effectLst/>
                          <a:latin typeface="+mj-lt"/>
                          <a:ea typeface="Times New Roman" panose="02020603050405020304" pitchFamily="18" charset="0"/>
                        </a:rPr>
                        <a:t>M11</a:t>
                      </a:r>
                      <a:endParaRPr lang="en-US" sz="1400"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050" b="1" dirty="0">
                          <a:solidFill>
                            <a:srgbClr val="000000"/>
                          </a:solidFill>
                          <a:effectLst/>
                          <a:latin typeface="+mj-lt"/>
                          <a:ea typeface="Times New Roman" panose="02020603050405020304" pitchFamily="18" charset="0"/>
                        </a:rPr>
                        <a:t>M12</a:t>
                      </a:r>
                      <a:endParaRPr lang="en-US" sz="1400"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050" b="1" dirty="0">
                          <a:solidFill>
                            <a:srgbClr val="000000"/>
                          </a:solidFill>
                          <a:effectLst/>
                          <a:latin typeface="+mj-lt"/>
                          <a:ea typeface="Times New Roman" panose="02020603050405020304" pitchFamily="18" charset="0"/>
                        </a:rPr>
                        <a:t>M13</a:t>
                      </a:r>
                      <a:endParaRPr lang="en-US" sz="1400"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3511350284"/>
                  </a:ext>
                </a:extLst>
              </a:tr>
              <a:tr h="240437">
                <a:tc>
                  <a:txBody>
                    <a:bodyPr/>
                    <a:lstStyle/>
                    <a:p>
                      <a:pPr marL="0" marR="0">
                        <a:buNone/>
                      </a:pPr>
                      <a:r>
                        <a:rPr lang="en-US" sz="1100" b="1" dirty="0">
                          <a:solidFill>
                            <a:schemeClr val="bg1"/>
                          </a:solidFill>
                          <a:effectLst/>
                          <a:latin typeface="+mn-lt"/>
                          <a:ea typeface="Times New Roman" panose="02020603050405020304" pitchFamily="18" charset="0"/>
                        </a:rPr>
                        <a:t>El Dorado County </a:t>
                      </a:r>
                      <a:endParaRPr lang="en-US" sz="1600" b="1" dirty="0">
                        <a:solidFill>
                          <a:schemeClr val="bg1"/>
                        </a:solidFill>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2025-2035</a:t>
                      </a:r>
                      <a:endParaRPr lang="en-US" sz="1600" b="1"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effectLst/>
                          <a:latin typeface="+mn-lt"/>
                          <a:ea typeface="Times New Roman" panose="02020603050405020304" pitchFamily="18" charset="0"/>
                        </a:rPr>
                        <a:t>209</a:t>
                      </a:r>
                      <a:endParaRPr lang="en-US" sz="16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A- Bike &amp; Ped</a:t>
                      </a:r>
                      <a:endParaRPr lang="en-US" sz="16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effectLst/>
                          <a:latin typeface="+mn-lt"/>
                          <a:ea typeface="Times New Roman" panose="02020603050405020304" pitchFamily="18" charset="0"/>
                        </a:rPr>
                        <a:t>Diamond Springs Pedestrian Facility Improvements</a:t>
                      </a:r>
                      <a:endParaRPr lang="en-US" sz="16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effectLst/>
                          <a:latin typeface="+mn-lt"/>
                          <a:ea typeface="Times New Roman" panose="02020603050405020304" pitchFamily="18" charset="0"/>
                        </a:rPr>
                        <a:t>Pleasant Valley Rd between Pearl Place and SR 49, Pearl Place, Racquet Wy, Wimbledon Dr, and Black Rice Rd. Install various bicycle and pedestrian facilities.</a:t>
                      </a:r>
                      <a:endParaRPr lang="en-US" sz="1600" b="1"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n-lt"/>
                          <a:ea typeface="Times New Roman" panose="02020603050405020304" pitchFamily="18" charset="0"/>
                        </a:rPr>
                        <a:t>No</a:t>
                      </a:r>
                      <a:endParaRPr lang="en-US" sz="1600" b="1"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n-lt"/>
                          <a:ea typeface="Times New Roman" panose="02020603050405020304" pitchFamily="18" charset="0"/>
                        </a:rPr>
                        <a:t>Yes</a:t>
                      </a:r>
                      <a:endParaRPr lang="en-US" sz="16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El Dorado County </a:t>
                      </a:r>
                      <a:endParaRPr lang="en-US" sz="1600" b="1"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278765317"/>
                  </a:ext>
                </a:extLst>
              </a:tr>
              <a:tr h="240437">
                <a:tc>
                  <a:txBody>
                    <a:bodyPr/>
                    <a:lstStyle/>
                    <a:p>
                      <a:pPr marL="0" marR="0">
                        <a:buNone/>
                      </a:pPr>
                      <a:r>
                        <a:rPr lang="en-US" sz="1100" b="1" dirty="0">
                          <a:solidFill>
                            <a:schemeClr val="bg1"/>
                          </a:solidFill>
                          <a:effectLst/>
                          <a:latin typeface="+mn-lt"/>
                          <a:ea typeface="Times New Roman" panose="02020603050405020304" pitchFamily="18" charset="0"/>
                        </a:rPr>
                        <a:t>City of Placerville</a:t>
                      </a:r>
                      <a:endParaRPr lang="en-US" sz="1600" b="1" dirty="0">
                        <a:solidFill>
                          <a:schemeClr val="bg1"/>
                        </a:solidFill>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2025-2035</a:t>
                      </a:r>
                      <a:endParaRPr lang="en-US" sz="1600" b="1"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effectLst/>
                          <a:latin typeface="+mn-lt"/>
                          <a:ea typeface="Times New Roman" panose="02020603050405020304" pitchFamily="18" charset="0"/>
                        </a:rPr>
                        <a:t>205</a:t>
                      </a:r>
                      <a:endParaRPr lang="en-US" sz="16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A- Bike &amp; Ped</a:t>
                      </a:r>
                      <a:endParaRPr lang="en-US" sz="16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effectLst/>
                          <a:latin typeface="+mn-lt"/>
                          <a:ea typeface="Times New Roman" panose="02020603050405020304" pitchFamily="18" charset="0"/>
                        </a:rPr>
                        <a:t>Placerville Dr Bicycle and Pedestrian Facilities</a:t>
                      </a:r>
                      <a:endParaRPr lang="en-US" sz="16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effectLst/>
                          <a:latin typeface="+mn-lt"/>
                          <a:ea typeface="Times New Roman" panose="02020603050405020304" pitchFamily="18" charset="0"/>
                        </a:rPr>
                        <a:t>Along Placerville Dr between Cold Springs Rd and the Ray Lawyer Dr and Green Valley Rd from Placerville Dr to Mallard Ln: construct Class 2 and Class 4 bicycle facilities, sidewalks, crossing improvements, curb ramps, and transit improvements. </a:t>
                      </a:r>
                      <a:endParaRPr lang="en-US" sz="1600" b="1"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n-lt"/>
                          <a:ea typeface="Times New Roman" panose="02020603050405020304" pitchFamily="18" charset="0"/>
                        </a:rPr>
                        <a:t>No</a:t>
                      </a:r>
                      <a:endParaRPr lang="en-US" sz="1600" b="1"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n-lt"/>
                          <a:ea typeface="Times New Roman" panose="02020603050405020304" pitchFamily="18" charset="0"/>
                        </a:rPr>
                        <a:t>Yes</a:t>
                      </a:r>
                      <a:endParaRPr lang="en-US" sz="16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City of Placerville</a:t>
                      </a:r>
                      <a:endParaRPr lang="en-US" sz="1600" b="1"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450415486"/>
                  </a:ext>
                </a:extLst>
              </a:tr>
              <a:tr h="240437">
                <a:tc>
                  <a:txBody>
                    <a:bodyPr/>
                    <a:lstStyle/>
                    <a:p>
                      <a:pPr marL="0" marR="0">
                        <a:buNone/>
                      </a:pPr>
                      <a:r>
                        <a:rPr lang="en-US" sz="1100" b="1" dirty="0">
                          <a:solidFill>
                            <a:schemeClr val="bg1"/>
                          </a:solidFill>
                          <a:effectLst/>
                          <a:latin typeface="+mn-lt"/>
                          <a:ea typeface="Times New Roman" panose="02020603050405020304" pitchFamily="18" charset="0"/>
                        </a:rPr>
                        <a:t>El Dorado County </a:t>
                      </a:r>
                      <a:endParaRPr lang="en-US" sz="1600" b="1" dirty="0">
                        <a:solidFill>
                          <a:schemeClr val="bg1"/>
                        </a:solidFill>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n-lt"/>
                          <a:ea typeface="Times New Roman" panose="02020603050405020304" pitchFamily="18" charset="0"/>
                        </a:rPr>
                        <a:t>2025-2035</a:t>
                      </a:r>
                      <a:endParaRPr lang="en-US" sz="1600" b="1"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n-lt"/>
                          <a:ea typeface="Times New Roman" panose="02020603050405020304" pitchFamily="18" charset="0"/>
                        </a:rPr>
                        <a:t>23</a:t>
                      </a:r>
                      <a:endParaRPr lang="en-US" sz="16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B- Road &amp; Highway Capacity</a:t>
                      </a:r>
                      <a:endParaRPr lang="en-US" sz="16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Missouri Flat Rd Widening - China Garden Rd to Pleasant Valley Rd/SR49</a:t>
                      </a:r>
                      <a:endParaRPr lang="en-US" sz="1600" b="1" dirty="0">
                        <a:effectLst/>
                        <a:latin typeface="+mn-lt"/>
                        <a:ea typeface="Times New Roman" panose="02020603050405020304" pitchFamily="18" charset="0"/>
                      </a:endParaRPr>
                    </a:p>
                  </a:txBody>
                  <a:tcPr marL="68580" marR="68580" marT="0" marB="0" anchor="b"/>
                </a:tc>
                <a:tc>
                  <a:txBody>
                    <a:bodyPr/>
                    <a:lstStyle/>
                    <a:p>
                      <a:pPr marL="0" marR="0">
                        <a:buNone/>
                      </a:pPr>
                      <a:r>
                        <a:rPr lang="en-US" sz="1100" b="1" dirty="0">
                          <a:solidFill>
                            <a:srgbClr val="000000"/>
                          </a:solidFill>
                          <a:effectLst/>
                          <a:latin typeface="+mn-lt"/>
                          <a:ea typeface="Times New Roman" panose="02020603050405020304" pitchFamily="18" charset="0"/>
                        </a:rPr>
                        <a:t>Widening of Missouri Flat Rd from China Garden to Pleasant Valley Rd/SR 49. Work includes widening the road to 4 lanes, sidewalk, curb, and gutter.</a:t>
                      </a:r>
                      <a:endParaRPr lang="en-US" sz="1600" b="1"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n-lt"/>
                          <a:ea typeface="Times New Roman" panose="02020603050405020304" pitchFamily="18" charset="0"/>
                        </a:rPr>
                        <a:t>Yes</a:t>
                      </a:r>
                      <a:endParaRPr lang="en-US" sz="1600" b="1" dirty="0">
                        <a:effectLst/>
                        <a:latin typeface="+mn-lt"/>
                        <a:ea typeface="Times New Roman" panose="02020603050405020304" pitchFamily="18" charset="0"/>
                      </a:endParaRPr>
                    </a:p>
                  </a:txBody>
                  <a:tcPr marL="68580" marR="68580" marT="0" marB="0" anchor="ctr"/>
                </a:tc>
                <a:tc>
                  <a:txBody>
                    <a:bodyPr/>
                    <a:lstStyle/>
                    <a:p>
                      <a:pPr marL="0" marR="0" algn="ctr">
                        <a:buNone/>
                      </a:pPr>
                      <a:r>
                        <a:rPr lang="en-US" sz="1100" b="1" dirty="0">
                          <a:solidFill>
                            <a:srgbClr val="000000"/>
                          </a:solidFill>
                          <a:effectLst/>
                          <a:latin typeface="+mn-lt"/>
                          <a:ea typeface="Times New Roman" panose="02020603050405020304" pitchFamily="18" charset="0"/>
                        </a:rPr>
                        <a:t>Yes</a:t>
                      </a:r>
                      <a:endParaRPr lang="en-US" sz="1600" b="1" dirty="0">
                        <a:effectLst/>
                        <a:latin typeface="+mn-lt"/>
                        <a:ea typeface="Times New Roman" panose="02020603050405020304" pitchFamily="18" charset="0"/>
                      </a:endParaRPr>
                    </a:p>
                  </a:txBody>
                  <a:tcPr marL="68580" marR="68580" marT="0" marB="0" anchor="ctr"/>
                </a:tc>
                <a:tc>
                  <a:txBody>
                    <a:bodyPr/>
                    <a:lstStyle/>
                    <a:p>
                      <a:pPr marL="0" marR="0">
                        <a:buNone/>
                      </a:pPr>
                      <a:r>
                        <a:rPr lang="en-US" sz="1100" b="1" dirty="0">
                          <a:solidFill>
                            <a:srgbClr val="000000"/>
                          </a:solidFill>
                          <a:effectLst/>
                          <a:latin typeface="+mn-lt"/>
                          <a:ea typeface="Times New Roman" panose="02020603050405020304" pitchFamily="18" charset="0"/>
                        </a:rPr>
                        <a:t>El Dorado County </a:t>
                      </a:r>
                      <a:endParaRPr lang="en-US" sz="1600" b="1"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255224999"/>
                  </a:ext>
                </a:extLst>
              </a:tr>
            </a:tbl>
          </a:graphicData>
        </a:graphic>
      </p:graphicFrame>
      <p:sp>
        <p:nvSpPr>
          <p:cNvPr id="10" name="TextBox 9">
            <a:extLst>
              <a:ext uri="{FF2B5EF4-FFF2-40B4-BE49-F238E27FC236}">
                <a16:creationId xmlns:a16="http://schemas.microsoft.com/office/drawing/2014/main" id="{EE13E012-A708-CAEA-2412-8F71BEEAA109}"/>
              </a:ext>
            </a:extLst>
          </p:cNvPr>
          <p:cNvSpPr txBox="1"/>
          <p:nvPr/>
        </p:nvSpPr>
        <p:spPr>
          <a:xfrm>
            <a:off x="411366" y="2047502"/>
            <a:ext cx="4332084" cy="1231106"/>
          </a:xfrm>
          <a:prstGeom prst="rect">
            <a:avLst/>
          </a:prstGeom>
          <a:noFill/>
        </p:spPr>
        <p:txBody>
          <a:bodyPr wrap="square" rtlCol="0">
            <a:spAutoFit/>
          </a:bodyPr>
          <a:lstStyle/>
          <a:p>
            <a:r>
              <a:rPr lang="en-US" sz="1400" b="1" u="sng" dirty="0"/>
              <a:t>*Performance Reference:</a:t>
            </a:r>
            <a:br>
              <a:rPr lang="en-US" sz="1400" b="1" dirty="0"/>
            </a:br>
            <a:r>
              <a:rPr lang="en-US" sz="1400" b="1" dirty="0"/>
              <a:t>M14: Disadvantaged community maps from existing conditions report</a:t>
            </a:r>
          </a:p>
          <a:p>
            <a:r>
              <a:rPr lang="en-US" sz="1400" b="1" dirty="0"/>
              <a:t>M15: SACOG Equity Priority Communities Tool Map</a:t>
            </a:r>
          </a:p>
          <a:p>
            <a:endParaRPr lang="en-US" dirty="0"/>
          </a:p>
        </p:txBody>
      </p:sp>
      <p:pic>
        <p:nvPicPr>
          <p:cNvPr id="4" name="Picture 3" descr="A green and blue sign with white numbers&#10;&#10;AI-generated content may be incorrect.">
            <a:extLst>
              <a:ext uri="{FF2B5EF4-FFF2-40B4-BE49-F238E27FC236}">
                <a16:creationId xmlns:a16="http://schemas.microsoft.com/office/drawing/2014/main" id="{F9C5A672-5BDA-22D3-3D11-59157B78DA17}"/>
              </a:ext>
            </a:extLst>
          </p:cNvPr>
          <p:cNvPicPr>
            <a:picLocks noChangeAspect="1"/>
          </p:cNvPicPr>
          <p:nvPr/>
        </p:nvPicPr>
        <p:blipFill>
          <a:blip r:embed="rId4"/>
          <a:stretch>
            <a:fillRect/>
          </a:stretch>
        </p:blipFill>
        <p:spPr>
          <a:xfrm>
            <a:off x="9939183" y="6139396"/>
            <a:ext cx="2252817" cy="718604"/>
          </a:xfrm>
          <a:prstGeom prst="rect">
            <a:avLst/>
          </a:prstGeom>
        </p:spPr>
      </p:pic>
    </p:spTree>
    <p:extLst>
      <p:ext uri="{BB962C8B-B14F-4D97-AF65-F5344CB8AC3E}">
        <p14:creationId xmlns:p14="http://schemas.microsoft.com/office/powerpoint/2010/main" val="1050726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0560487-3818-FE39-A819-FBD3FDE85A0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857A395-BD7D-0BCD-49EE-261A2BE209EF}"/>
              </a:ext>
            </a:extLst>
          </p:cNvPr>
          <p:cNvPicPr>
            <a:picLocks noChangeAspect="1"/>
          </p:cNvPicPr>
          <p:nvPr/>
        </p:nvPicPr>
        <p:blipFill>
          <a:blip r:embed="rId4"/>
          <a:stretch>
            <a:fillRect/>
          </a:stretch>
        </p:blipFill>
        <p:spPr>
          <a:xfrm>
            <a:off x="316076" y="1078392"/>
            <a:ext cx="11559845" cy="5557968"/>
          </a:xfrm>
          <a:prstGeom prst="rect">
            <a:avLst/>
          </a:prstGeom>
        </p:spPr>
      </p:pic>
      <p:sp>
        <p:nvSpPr>
          <p:cNvPr id="5" name="Title 1">
            <a:extLst>
              <a:ext uri="{FF2B5EF4-FFF2-40B4-BE49-F238E27FC236}">
                <a16:creationId xmlns:a16="http://schemas.microsoft.com/office/drawing/2014/main" id="{6A402C24-89B6-7018-370B-79097F90871B}"/>
              </a:ext>
            </a:extLst>
          </p:cNvPr>
          <p:cNvSpPr>
            <a:spLocks noGrp="1"/>
          </p:cNvSpPr>
          <p:nvPr>
            <p:ph type="title"/>
          </p:nvPr>
        </p:nvSpPr>
        <p:spPr>
          <a:xfrm>
            <a:off x="876300" y="126078"/>
            <a:ext cx="10772775" cy="1752599"/>
          </a:xfrm>
        </p:spPr>
        <p:txBody>
          <a:bodyPr>
            <a:normAutofit/>
          </a:bodyPr>
          <a:lstStyle/>
          <a:p>
            <a:pPr algn="ctr">
              <a:lnSpc>
                <a:spcPct val="90000"/>
              </a:lnSpc>
            </a:pPr>
            <a:r>
              <a:rPr lang="en-US" sz="3200" b="1" dirty="0"/>
              <a:t>CHAPTER 13 - Goal 8 - REGIONAL EQUITY AND COLLABORATION</a:t>
            </a:r>
            <a:br>
              <a:rPr lang="en-US" b="1" dirty="0"/>
            </a:br>
            <a:r>
              <a:rPr lang="en-US" dirty="0"/>
              <a:t>	</a:t>
            </a:r>
          </a:p>
        </p:txBody>
      </p:sp>
      <p:pic>
        <p:nvPicPr>
          <p:cNvPr id="6" name="Picture 5" descr="A green and blue sign with white numbers&#10;&#10;AI-generated content may be incorrect.">
            <a:extLst>
              <a:ext uri="{FF2B5EF4-FFF2-40B4-BE49-F238E27FC236}">
                <a16:creationId xmlns:a16="http://schemas.microsoft.com/office/drawing/2014/main" id="{16F198ED-6A3C-2D56-0D96-EBAEFAFC10EF}"/>
              </a:ext>
            </a:extLst>
          </p:cNvPr>
          <p:cNvPicPr>
            <a:picLocks noChangeAspect="1"/>
          </p:cNvPicPr>
          <p:nvPr/>
        </p:nvPicPr>
        <p:blipFill>
          <a:blip r:embed="rId5"/>
          <a:stretch>
            <a:fillRect/>
          </a:stretch>
        </p:blipFill>
        <p:spPr>
          <a:xfrm>
            <a:off x="9720108" y="6139396"/>
            <a:ext cx="2252817" cy="718604"/>
          </a:xfrm>
          <a:prstGeom prst="rect">
            <a:avLst/>
          </a:prstGeom>
        </p:spPr>
      </p:pic>
    </p:spTree>
    <p:extLst>
      <p:ext uri="{BB962C8B-B14F-4D97-AF65-F5344CB8AC3E}">
        <p14:creationId xmlns:p14="http://schemas.microsoft.com/office/powerpoint/2010/main" val="1915945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F896BC6-4D21-A148-0968-AD0562396139}"/>
            </a:ext>
          </a:extLst>
        </p:cNvPr>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1613A96-F984-F5E5-F275-EF370031DE95}"/>
              </a:ext>
            </a:extLst>
          </p:cNvPr>
          <p:cNvPicPr>
            <a:picLocks noGrp="1" noChangeAspect="1"/>
          </p:cNvPicPr>
          <p:nvPr>
            <p:ph idx="1"/>
          </p:nvPr>
        </p:nvPicPr>
        <p:blipFill>
          <a:blip r:embed="rId4"/>
          <a:srcRect l="8819" t="14802" r="10759"/>
          <a:stretch>
            <a:fillRect/>
          </a:stretch>
        </p:blipFill>
        <p:spPr>
          <a:xfrm>
            <a:off x="901825" y="866773"/>
            <a:ext cx="10251950" cy="5837653"/>
          </a:xfrm>
          <a:prstGeom prst="rect">
            <a:avLst/>
          </a:prstGeom>
        </p:spPr>
      </p:pic>
      <p:pic>
        <p:nvPicPr>
          <p:cNvPr id="5" name="Picture 4" descr="A green and blue sign with white numbers&#10;&#10;AI-generated content may be incorrect.">
            <a:extLst>
              <a:ext uri="{FF2B5EF4-FFF2-40B4-BE49-F238E27FC236}">
                <a16:creationId xmlns:a16="http://schemas.microsoft.com/office/drawing/2014/main" id="{B880D128-43A0-D413-CCD5-33305E983846}"/>
              </a:ext>
            </a:extLst>
          </p:cNvPr>
          <p:cNvPicPr>
            <a:picLocks noChangeAspect="1"/>
          </p:cNvPicPr>
          <p:nvPr/>
        </p:nvPicPr>
        <p:blipFill>
          <a:blip r:embed="rId5"/>
          <a:stretch>
            <a:fillRect/>
          </a:stretch>
        </p:blipFill>
        <p:spPr>
          <a:xfrm>
            <a:off x="9939183" y="6139396"/>
            <a:ext cx="2252817" cy="718604"/>
          </a:xfrm>
          <a:prstGeom prst="rect">
            <a:avLst/>
          </a:prstGeom>
        </p:spPr>
      </p:pic>
      <p:sp>
        <p:nvSpPr>
          <p:cNvPr id="6" name="Title 1">
            <a:extLst>
              <a:ext uri="{FF2B5EF4-FFF2-40B4-BE49-F238E27FC236}">
                <a16:creationId xmlns:a16="http://schemas.microsoft.com/office/drawing/2014/main" id="{A645BB9D-63EB-69E5-D61E-F0AFF0C85597}"/>
              </a:ext>
            </a:extLst>
          </p:cNvPr>
          <p:cNvSpPr txBox="1">
            <a:spLocks/>
          </p:cNvSpPr>
          <p:nvPr/>
        </p:nvSpPr>
        <p:spPr>
          <a:xfrm>
            <a:off x="268898" y="0"/>
            <a:ext cx="11654203" cy="17525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200" b="1" dirty="0"/>
              <a:t>COMPREHENSIVE PROJECT LIST </a:t>
            </a:r>
            <a:br>
              <a:rPr lang="en-US" b="1" dirty="0"/>
            </a:br>
            <a:r>
              <a:rPr lang="en-US" dirty="0"/>
              <a:t>	</a:t>
            </a:r>
          </a:p>
        </p:txBody>
      </p:sp>
    </p:spTree>
    <p:extLst>
      <p:ext uri="{BB962C8B-B14F-4D97-AF65-F5344CB8AC3E}">
        <p14:creationId xmlns:p14="http://schemas.microsoft.com/office/powerpoint/2010/main" val="1397507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3C36990-974A-6DF5-2ED9-C0C4A0BA70D8}"/>
            </a:ext>
          </a:extLst>
        </p:cNvPr>
        <p:cNvGrpSpPr/>
        <p:nvPr/>
      </p:nvGrpSpPr>
      <p:grpSpPr>
        <a:xfrm>
          <a:off x="0" y="0"/>
          <a:ext cx="0" cy="0"/>
          <a:chOff x="0" y="0"/>
          <a:chExt cx="0" cy="0"/>
        </a:xfrm>
      </p:grpSpPr>
      <p:pic>
        <p:nvPicPr>
          <p:cNvPr id="5" name="Picture 4" descr="A green and blue sign with white numbers&#10;&#10;AI-generated content may be incorrect.">
            <a:extLst>
              <a:ext uri="{FF2B5EF4-FFF2-40B4-BE49-F238E27FC236}">
                <a16:creationId xmlns:a16="http://schemas.microsoft.com/office/drawing/2014/main" id="{156925C7-44D7-1057-9981-DFB49E4116F2}"/>
              </a:ext>
            </a:extLst>
          </p:cNvPr>
          <p:cNvPicPr>
            <a:picLocks noChangeAspect="1"/>
          </p:cNvPicPr>
          <p:nvPr/>
        </p:nvPicPr>
        <p:blipFill>
          <a:blip r:embed="rId4"/>
          <a:stretch>
            <a:fillRect/>
          </a:stretch>
        </p:blipFill>
        <p:spPr>
          <a:xfrm>
            <a:off x="9939183" y="6139396"/>
            <a:ext cx="2252817" cy="718604"/>
          </a:xfrm>
          <a:prstGeom prst="rect">
            <a:avLst/>
          </a:prstGeom>
        </p:spPr>
      </p:pic>
      <p:sp>
        <p:nvSpPr>
          <p:cNvPr id="6" name="Title 1">
            <a:extLst>
              <a:ext uri="{FF2B5EF4-FFF2-40B4-BE49-F238E27FC236}">
                <a16:creationId xmlns:a16="http://schemas.microsoft.com/office/drawing/2014/main" id="{69912E95-C10E-7184-524C-295D9670E8FE}"/>
              </a:ext>
            </a:extLst>
          </p:cNvPr>
          <p:cNvSpPr txBox="1">
            <a:spLocks/>
          </p:cNvSpPr>
          <p:nvPr/>
        </p:nvSpPr>
        <p:spPr>
          <a:xfrm>
            <a:off x="268898" y="0"/>
            <a:ext cx="11654203" cy="17525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200" b="1" dirty="0"/>
              <a:t>WHAT WE ARE WORKING ON </a:t>
            </a:r>
            <a:br>
              <a:rPr lang="en-US" b="1" dirty="0"/>
            </a:br>
            <a:r>
              <a:rPr lang="en-US" dirty="0"/>
              <a:t>	</a:t>
            </a:r>
          </a:p>
        </p:txBody>
      </p:sp>
      <p:sp>
        <p:nvSpPr>
          <p:cNvPr id="3" name="Content Placeholder 2">
            <a:extLst>
              <a:ext uri="{FF2B5EF4-FFF2-40B4-BE49-F238E27FC236}">
                <a16:creationId xmlns:a16="http://schemas.microsoft.com/office/drawing/2014/main" id="{A6AF1B3E-2604-4A69-F944-2E5B58C23CA3}"/>
              </a:ext>
            </a:extLst>
          </p:cNvPr>
          <p:cNvSpPr>
            <a:spLocks noGrp="1"/>
          </p:cNvSpPr>
          <p:nvPr>
            <p:ph idx="1"/>
          </p:nvPr>
        </p:nvSpPr>
        <p:spPr>
          <a:xfrm>
            <a:off x="1120000" y="1825625"/>
            <a:ext cx="10233800" cy="3852799"/>
          </a:xfrm>
        </p:spPr>
        <p:txBody>
          <a:bodyPr/>
          <a:lstStyle/>
          <a:p>
            <a:r>
              <a:rPr lang="en-US" b="1" dirty="0"/>
              <a:t>Refining comprehensive project list </a:t>
            </a:r>
          </a:p>
          <a:p>
            <a:r>
              <a:rPr lang="en-US" b="1" dirty="0"/>
              <a:t>Sync project list to map</a:t>
            </a:r>
          </a:p>
          <a:p>
            <a:r>
              <a:rPr lang="en-US" b="1" dirty="0"/>
              <a:t>Respond to all public comments</a:t>
            </a:r>
          </a:p>
          <a:p>
            <a:r>
              <a:rPr lang="en-US" b="1" dirty="0"/>
              <a:t>Finalize Financial Element</a:t>
            </a:r>
          </a:p>
          <a:p>
            <a:r>
              <a:rPr lang="en-US" b="1" dirty="0"/>
              <a:t>Appendices upload (in progress)</a:t>
            </a:r>
          </a:p>
          <a:p>
            <a:r>
              <a:rPr lang="en-US" b="1" dirty="0"/>
              <a:t>Final EIR – after August 18</a:t>
            </a:r>
          </a:p>
          <a:p>
            <a:endParaRPr lang="en-US" b="1" dirty="0"/>
          </a:p>
          <a:p>
            <a:endParaRPr lang="en-US" dirty="0"/>
          </a:p>
        </p:txBody>
      </p:sp>
    </p:spTree>
    <p:extLst>
      <p:ext uri="{BB962C8B-B14F-4D97-AF65-F5344CB8AC3E}">
        <p14:creationId xmlns:p14="http://schemas.microsoft.com/office/powerpoint/2010/main" val="1982304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621D7E3-49C0-3771-D7D1-40E52F698E30}"/>
            </a:ext>
          </a:extLst>
        </p:cNvPr>
        <p:cNvGrpSpPr/>
        <p:nvPr/>
      </p:nvGrpSpPr>
      <p:grpSpPr>
        <a:xfrm>
          <a:off x="0" y="0"/>
          <a:ext cx="0" cy="0"/>
          <a:chOff x="0" y="0"/>
          <a:chExt cx="0" cy="0"/>
        </a:xfrm>
      </p:grpSpPr>
      <p:pic>
        <p:nvPicPr>
          <p:cNvPr id="5" name="Picture 4" descr="A green and blue sign with white numbers&#10;&#10;AI-generated content may be incorrect.">
            <a:extLst>
              <a:ext uri="{FF2B5EF4-FFF2-40B4-BE49-F238E27FC236}">
                <a16:creationId xmlns:a16="http://schemas.microsoft.com/office/drawing/2014/main" id="{95362F53-C0C2-08EB-6794-DFEDC6B66F03}"/>
              </a:ext>
            </a:extLst>
          </p:cNvPr>
          <p:cNvPicPr>
            <a:picLocks noChangeAspect="1"/>
          </p:cNvPicPr>
          <p:nvPr/>
        </p:nvPicPr>
        <p:blipFill>
          <a:blip r:embed="rId4"/>
          <a:stretch>
            <a:fillRect/>
          </a:stretch>
        </p:blipFill>
        <p:spPr>
          <a:xfrm>
            <a:off x="9939183" y="6139396"/>
            <a:ext cx="2252817" cy="718604"/>
          </a:xfrm>
          <a:prstGeom prst="rect">
            <a:avLst/>
          </a:prstGeom>
        </p:spPr>
      </p:pic>
      <p:sp>
        <p:nvSpPr>
          <p:cNvPr id="4" name="Title 1">
            <a:extLst>
              <a:ext uri="{FF2B5EF4-FFF2-40B4-BE49-F238E27FC236}">
                <a16:creationId xmlns:a16="http://schemas.microsoft.com/office/drawing/2014/main" id="{98228222-4395-5110-5804-F9974D266279}"/>
              </a:ext>
            </a:extLst>
          </p:cNvPr>
          <p:cNvSpPr>
            <a:spLocks noGrp="1"/>
          </p:cNvSpPr>
          <p:nvPr>
            <p:ph type="title"/>
          </p:nvPr>
        </p:nvSpPr>
        <p:spPr>
          <a:xfrm>
            <a:off x="-587886" y="1243066"/>
            <a:ext cx="13710671" cy="3329581"/>
          </a:xfrm>
        </p:spPr>
        <p:txBody>
          <a:bodyPr vert="horz" lIns="91440" tIns="45720" rIns="91440" bIns="45720" rtlCol="0" anchor="b">
            <a:normAutofit fontScale="90000"/>
          </a:bodyPr>
          <a:lstStyle/>
          <a:p>
            <a:pPr algn="ctr"/>
            <a:br>
              <a:rPr lang="en-US" sz="7200" dirty="0"/>
            </a:br>
            <a:br>
              <a:rPr lang="en-US" sz="4000" dirty="0"/>
            </a:br>
            <a:br>
              <a:rPr lang="en-US" sz="7200" dirty="0"/>
            </a:br>
            <a:endParaRPr lang="en-US" sz="7200" dirty="0"/>
          </a:p>
        </p:txBody>
      </p:sp>
      <p:graphicFrame>
        <p:nvGraphicFramePr>
          <p:cNvPr id="2" name="Table 1">
            <a:extLst>
              <a:ext uri="{FF2B5EF4-FFF2-40B4-BE49-F238E27FC236}">
                <a16:creationId xmlns:a16="http://schemas.microsoft.com/office/drawing/2014/main" id="{B498DA3F-8193-E5C5-9FC2-02B7D9EB522C}"/>
              </a:ext>
            </a:extLst>
          </p:cNvPr>
          <p:cNvGraphicFramePr>
            <a:graphicFrameLocks noGrp="1"/>
          </p:cNvGraphicFramePr>
          <p:nvPr>
            <p:extLst>
              <p:ext uri="{D42A27DB-BD31-4B8C-83A1-F6EECF244321}">
                <p14:modId xmlns:p14="http://schemas.microsoft.com/office/powerpoint/2010/main" val="813451716"/>
              </p:ext>
            </p:extLst>
          </p:nvPr>
        </p:nvGraphicFramePr>
        <p:xfrm>
          <a:off x="1345406" y="1009659"/>
          <a:ext cx="10148886" cy="5037511"/>
        </p:xfrm>
        <a:graphic>
          <a:graphicData uri="http://schemas.openxmlformats.org/drawingml/2006/table">
            <a:tbl>
              <a:tblPr firstRow="1" firstCol="1" bandRow="1">
                <a:tableStyleId>{5C22544A-7EE6-4342-B048-85BDC9FD1C3A}</a:tableStyleId>
              </a:tblPr>
              <a:tblGrid>
                <a:gridCol w="2302604">
                  <a:extLst>
                    <a:ext uri="{9D8B030D-6E8A-4147-A177-3AD203B41FA5}">
                      <a16:colId xmlns:a16="http://schemas.microsoft.com/office/drawing/2014/main" val="544917977"/>
                    </a:ext>
                  </a:extLst>
                </a:gridCol>
                <a:gridCol w="7846282">
                  <a:extLst>
                    <a:ext uri="{9D8B030D-6E8A-4147-A177-3AD203B41FA5}">
                      <a16:colId xmlns:a16="http://schemas.microsoft.com/office/drawing/2014/main" val="895533922"/>
                    </a:ext>
                  </a:extLst>
                </a:gridCol>
              </a:tblGrid>
              <a:tr h="340410">
                <a:tc>
                  <a:txBody>
                    <a:bodyPr/>
                    <a:lstStyle/>
                    <a:p>
                      <a:pPr marL="0" marR="0">
                        <a:buNone/>
                      </a:pPr>
                      <a:r>
                        <a:rPr lang="en-US" sz="2000" b="1" dirty="0">
                          <a:effectLst/>
                        </a:rPr>
                        <a:t>DATE</a:t>
                      </a:r>
                      <a:endParaRPr lang="en-US" sz="24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buNone/>
                      </a:pPr>
                      <a:r>
                        <a:rPr lang="en-US" sz="2000" b="1" dirty="0">
                          <a:effectLst/>
                        </a:rPr>
                        <a:t>MILESTONE</a:t>
                      </a:r>
                      <a:endParaRPr lang="en-US" sz="24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09560367"/>
                  </a:ext>
                </a:extLst>
              </a:tr>
              <a:tr h="544141">
                <a:tc>
                  <a:txBody>
                    <a:bodyPr/>
                    <a:lstStyle/>
                    <a:p>
                      <a:pPr marL="0" marR="0">
                        <a:buNone/>
                      </a:pPr>
                      <a:r>
                        <a:rPr lang="en-US" sz="2000" b="1" dirty="0">
                          <a:effectLst/>
                        </a:rPr>
                        <a:t>August 7, 2025</a:t>
                      </a:r>
                      <a:endParaRPr lang="en-US" sz="2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buNone/>
                      </a:pPr>
                      <a:r>
                        <a:rPr lang="en-US" sz="2000" b="1" dirty="0">
                          <a:effectLst/>
                        </a:rPr>
                        <a:t>Draft RTP Action Element and Project List Presented to EDCTC Board </a:t>
                      </a:r>
                      <a:endParaRPr lang="en-US" sz="24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5871831"/>
                  </a:ext>
                </a:extLst>
              </a:tr>
              <a:tr h="544141">
                <a:tc>
                  <a:txBody>
                    <a:bodyPr/>
                    <a:lstStyle/>
                    <a:p>
                      <a:pPr marL="0" marR="0">
                        <a:buNone/>
                      </a:pPr>
                      <a:r>
                        <a:rPr lang="en-US" sz="2000" b="1" dirty="0">
                          <a:effectLst/>
                        </a:rPr>
                        <a:t>August 15, 2025</a:t>
                      </a:r>
                      <a:endParaRPr lang="en-US" sz="2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buNone/>
                      </a:pPr>
                      <a:r>
                        <a:rPr lang="en-US" sz="2000" b="1" dirty="0">
                          <a:effectLst/>
                        </a:rPr>
                        <a:t>Draft Financial Element provided to RTP Advisory Committee members</a:t>
                      </a:r>
                      <a:endParaRPr lang="en-US" sz="24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023836173"/>
                  </a:ext>
                </a:extLst>
              </a:tr>
              <a:tr h="590560">
                <a:tc>
                  <a:txBody>
                    <a:bodyPr/>
                    <a:lstStyle/>
                    <a:p>
                      <a:pPr marL="0" marR="0">
                        <a:buNone/>
                      </a:pPr>
                      <a:r>
                        <a:rPr lang="en-US" sz="2000" b="1" dirty="0">
                          <a:effectLst/>
                        </a:rPr>
                        <a:t>August 18, 2025</a:t>
                      </a:r>
                      <a:endParaRPr lang="en-US" sz="2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buNone/>
                      </a:pPr>
                      <a:r>
                        <a:rPr lang="en-US" sz="2000" b="1" dirty="0">
                          <a:effectLst/>
                        </a:rPr>
                        <a:t>RTP Draft EIR Comment Deadline</a:t>
                      </a:r>
                      <a:endParaRPr lang="en-US" sz="24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637944359"/>
                  </a:ext>
                </a:extLst>
              </a:tr>
              <a:tr h="590560">
                <a:tc>
                  <a:txBody>
                    <a:bodyPr/>
                    <a:lstStyle/>
                    <a:p>
                      <a:pPr marL="0" marR="0">
                        <a:buNone/>
                      </a:pPr>
                      <a:r>
                        <a:rPr lang="en-US" sz="2000" b="1" dirty="0">
                          <a:effectLst/>
                        </a:rPr>
                        <a:t>August 31, 2025</a:t>
                      </a:r>
                      <a:endParaRPr lang="en-US" sz="2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buNone/>
                      </a:pPr>
                      <a:r>
                        <a:rPr lang="en-US" sz="2000" b="1" dirty="0">
                          <a:effectLst/>
                        </a:rPr>
                        <a:t>Draft Policy Element and Action Element Comment Deadline</a:t>
                      </a:r>
                      <a:endParaRPr lang="en-US" sz="24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628127888"/>
                  </a:ext>
                </a:extLst>
              </a:tr>
              <a:tr h="590560">
                <a:tc>
                  <a:txBody>
                    <a:bodyPr/>
                    <a:lstStyle/>
                    <a:p>
                      <a:pPr marL="0" marR="0">
                        <a:buNone/>
                      </a:pPr>
                      <a:r>
                        <a:rPr lang="en-US" sz="2000" b="1" dirty="0">
                          <a:effectLst/>
                        </a:rPr>
                        <a:t>September 3, 2025</a:t>
                      </a:r>
                      <a:endParaRPr lang="en-US" sz="2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buNone/>
                      </a:pPr>
                      <a:r>
                        <a:rPr lang="en-US" sz="2000" b="1" dirty="0">
                          <a:effectLst/>
                        </a:rPr>
                        <a:t>Draft Financial Element presented to EDCTC Board</a:t>
                      </a:r>
                      <a:endParaRPr lang="en-US" sz="24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422428094"/>
                  </a:ext>
                </a:extLst>
              </a:tr>
              <a:tr h="590560">
                <a:tc>
                  <a:txBody>
                    <a:bodyPr/>
                    <a:lstStyle/>
                    <a:p>
                      <a:pPr marL="0" marR="0">
                        <a:buNone/>
                      </a:pPr>
                      <a:r>
                        <a:rPr lang="en-US" sz="2000" b="1" dirty="0">
                          <a:effectLst/>
                        </a:rPr>
                        <a:t>September 3, 2025</a:t>
                      </a:r>
                      <a:endParaRPr lang="en-US" sz="2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buNone/>
                      </a:pPr>
                      <a:r>
                        <a:rPr lang="en-US" sz="2000" b="1" dirty="0">
                          <a:effectLst/>
                        </a:rPr>
                        <a:t>Completed RTP Checklist provided to EDCTC/Caltrans</a:t>
                      </a:r>
                      <a:endParaRPr lang="en-US" sz="24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566863669"/>
                  </a:ext>
                </a:extLst>
              </a:tr>
              <a:tr h="590560">
                <a:tc>
                  <a:txBody>
                    <a:bodyPr/>
                    <a:lstStyle/>
                    <a:p>
                      <a:pPr marL="0" marR="0">
                        <a:buNone/>
                      </a:pPr>
                      <a:r>
                        <a:rPr lang="en-US" sz="2000" b="1" dirty="0">
                          <a:effectLst/>
                        </a:rPr>
                        <a:t>September 15, 2025</a:t>
                      </a:r>
                      <a:endParaRPr lang="en-US" sz="2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buNone/>
                      </a:pPr>
                      <a:r>
                        <a:rPr lang="en-US" sz="2000" b="1" dirty="0">
                          <a:effectLst/>
                        </a:rPr>
                        <a:t>RTP Draft Financial Element Comment Deadline</a:t>
                      </a:r>
                      <a:endParaRPr lang="en-US" sz="24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543201803"/>
                  </a:ext>
                </a:extLst>
              </a:tr>
              <a:tr h="590560">
                <a:tc>
                  <a:txBody>
                    <a:bodyPr/>
                    <a:lstStyle/>
                    <a:p>
                      <a:pPr marL="0" marR="0">
                        <a:buNone/>
                      </a:pPr>
                      <a:r>
                        <a:rPr lang="en-US" sz="2000" b="1" dirty="0">
                          <a:effectLst/>
                        </a:rPr>
                        <a:t>November 6, 2025</a:t>
                      </a:r>
                      <a:endParaRPr lang="en-US" sz="2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buNone/>
                      </a:pPr>
                      <a:r>
                        <a:rPr lang="en-US" sz="2000" b="1" dirty="0">
                          <a:effectLst/>
                        </a:rPr>
                        <a:t>Anticipated Final 2025-2045 RTP and FINAL EIR Adoption</a:t>
                      </a:r>
                      <a:endParaRPr lang="en-US" sz="24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87009752"/>
                  </a:ext>
                </a:extLst>
              </a:tr>
            </a:tbl>
          </a:graphicData>
        </a:graphic>
      </p:graphicFrame>
      <p:sp>
        <p:nvSpPr>
          <p:cNvPr id="6" name="Rectangle 1">
            <a:extLst>
              <a:ext uri="{FF2B5EF4-FFF2-40B4-BE49-F238E27FC236}">
                <a16:creationId xmlns:a16="http://schemas.microsoft.com/office/drawing/2014/main" id="{580A43AE-1AF9-4919-EA08-38E6EF17C7AF}"/>
              </a:ext>
            </a:extLst>
          </p:cNvPr>
          <p:cNvSpPr>
            <a:spLocks noChangeArrowheads="1"/>
          </p:cNvSpPr>
          <p:nvPr/>
        </p:nvSpPr>
        <p:spPr bwMode="auto">
          <a:xfrm>
            <a:off x="1600201" y="256998"/>
            <a:ext cx="947737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strike="noStrike" cap="none" normalizeH="0" baseline="0" dirty="0">
                <a:ln>
                  <a:noFill/>
                </a:ln>
                <a:solidFill>
                  <a:schemeClr val="tx1"/>
                </a:solidFill>
                <a:effectLst/>
                <a:latin typeface="+mj-lt"/>
                <a:ea typeface="Times New Roman" panose="02020603050405020304" pitchFamily="18" charset="0"/>
                <a:cs typeface="Arial" panose="020B0604020202020204" pitchFamily="34" charset="0"/>
              </a:rPr>
              <a:t>FINAL STEPS TO </a:t>
            </a:r>
            <a:r>
              <a:rPr kumimoji="0" lang="en-US" altLang="en-US" sz="3600" b="1" i="0" strike="noStrike" cap="none" normalizeH="0" baseline="0" dirty="0" bmk="">
                <a:ln>
                  <a:noFill/>
                </a:ln>
                <a:solidFill>
                  <a:schemeClr val="tx1"/>
                </a:solidFill>
                <a:effectLst/>
                <a:latin typeface="+mj-lt"/>
                <a:ea typeface="Times New Roman" panose="02020603050405020304" pitchFamily="18" charset="0"/>
                <a:cs typeface="Arial" panose="020B0604020202020204" pitchFamily="34" charset="0"/>
              </a:rPr>
              <a:t>RTP 2025-2045 ADOPTION</a:t>
            </a:r>
            <a:endParaRPr kumimoji="0" lang="en-US" altLang="en-US" sz="3600" b="0" i="0"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05865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20EED22-8BFD-1F7B-73BA-055FC78EC8A9}"/>
            </a:ext>
          </a:extLst>
        </p:cNvPr>
        <p:cNvGrpSpPr/>
        <p:nvPr/>
      </p:nvGrpSpPr>
      <p:grpSpPr>
        <a:xfrm>
          <a:off x="0" y="0"/>
          <a:ext cx="0" cy="0"/>
          <a:chOff x="0" y="0"/>
          <a:chExt cx="0" cy="0"/>
        </a:xfrm>
      </p:grpSpPr>
      <p:pic>
        <p:nvPicPr>
          <p:cNvPr id="5" name="Picture 4" descr="A green and blue sign with white numbers&#10;&#10;AI-generated content may be incorrect.">
            <a:extLst>
              <a:ext uri="{FF2B5EF4-FFF2-40B4-BE49-F238E27FC236}">
                <a16:creationId xmlns:a16="http://schemas.microsoft.com/office/drawing/2014/main" id="{7A450831-E91C-B145-2665-2E3BA6B3677A}"/>
              </a:ext>
            </a:extLst>
          </p:cNvPr>
          <p:cNvPicPr>
            <a:picLocks noChangeAspect="1"/>
          </p:cNvPicPr>
          <p:nvPr/>
        </p:nvPicPr>
        <p:blipFill>
          <a:blip r:embed="rId4"/>
          <a:stretch>
            <a:fillRect/>
          </a:stretch>
        </p:blipFill>
        <p:spPr>
          <a:xfrm>
            <a:off x="9939183" y="6139396"/>
            <a:ext cx="2252817" cy="718604"/>
          </a:xfrm>
          <a:prstGeom prst="rect">
            <a:avLst/>
          </a:prstGeom>
        </p:spPr>
      </p:pic>
      <p:sp>
        <p:nvSpPr>
          <p:cNvPr id="4" name="Title 1">
            <a:extLst>
              <a:ext uri="{FF2B5EF4-FFF2-40B4-BE49-F238E27FC236}">
                <a16:creationId xmlns:a16="http://schemas.microsoft.com/office/drawing/2014/main" id="{8890C176-BC5D-432A-99EF-7FA2BD7BDF50}"/>
              </a:ext>
            </a:extLst>
          </p:cNvPr>
          <p:cNvSpPr>
            <a:spLocks noGrp="1"/>
          </p:cNvSpPr>
          <p:nvPr>
            <p:ph type="title"/>
          </p:nvPr>
        </p:nvSpPr>
        <p:spPr>
          <a:xfrm>
            <a:off x="-454536" y="1900291"/>
            <a:ext cx="13710671" cy="3329581"/>
          </a:xfrm>
        </p:spPr>
        <p:txBody>
          <a:bodyPr vert="horz" lIns="91440" tIns="45720" rIns="91440" bIns="45720" rtlCol="0" anchor="b">
            <a:normAutofit fontScale="90000"/>
          </a:bodyPr>
          <a:lstStyle/>
          <a:p>
            <a:pPr algn="ctr"/>
            <a:br>
              <a:rPr lang="en-US" sz="7200" dirty="0"/>
            </a:br>
            <a:r>
              <a:rPr lang="en-US" sz="4000" b="1" dirty="0"/>
              <a:t>Action Element documents available online:</a:t>
            </a:r>
            <a:br>
              <a:rPr lang="en-US" sz="4000" b="1" dirty="0"/>
            </a:br>
            <a:br>
              <a:rPr lang="en-US" sz="4000" b="1" dirty="0"/>
            </a:br>
            <a:r>
              <a:rPr lang="en-US" sz="2700" b="1" dirty="0"/>
              <a:t> https://www.edctc.org/regional-transportation-plan-2025-2045</a:t>
            </a:r>
            <a:br>
              <a:rPr lang="en-US" sz="7200" b="1" dirty="0"/>
            </a:br>
            <a:br>
              <a:rPr lang="en-US" sz="7200" b="1" dirty="0"/>
            </a:br>
            <a:r>
              <a:rPr lang="en-US" sz="7200" b="1" dirty="0"/>
              <a:t>QUESTIONS?</a:t>
            </a:r>
            <a:br>
              <a:rPr lang="en-US" sz="7200" dirty="0"/>
            </a:br>
            <a:endParaRPr lang="en-US" sz="7200" dirty="0"/>
          </a:p>
        </p:txBody>
      </p:sp>
    </p:spTree>
    <p:extLst>
      <p:ext uri="{BB962C8B-B14F-4D97-AF65-F5344CB8AC3E}">
        <p14:creationId xmlns:p14="http://schemas.microsoft.com/office/powerpoint/2010/main" val="3037445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95CFC79-09D6-0DA1-8D2A-BFF58732BED8}"/>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22369984-633C-C105-3815-E22E16957081}"/>
              </a:ext>
            </a:extLst>
          </p:cNvPr>
          <p:cNvSpPr>
            <a:spLocks noGrp="1"/>
          </p:cNvSpPr>
          <p:nvPr>
            <p:ph type="title"/>
          </p:nvPr>
        </p:nvSpPr>
        <p:spPr>
          <a:xfrm>
            <a:off x="3560681" y="226268"/>
            <a:ext cx="4713825" cy="959586"/>
          </a:xfrm>
        </p:spPr>
        <p:txBody>
          <a:bodyPr vert="horz" wrap="none" lIns="91440" tIns="45720" rIns="91440" bIns="45720" rtlCol="0" anchor="t">
            <a:normAutofit/>
          </a:bodyPr>
          <a:lstStyle/>
          <a:p>
            <a:pPr algn="r"/>
            <a:r>
              <a:rPr lang="en-US" sz="3600" b="1"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HOW   DID   WE   GET   HERE? </a:t>
            </a:r>
          </a:p>
        </p:txBody>
      </p:sp>
      <p:sp>
        <p:nvSpPr>
          <p:cNvPr id="6" name="TextBox 5">
            <a:extLst>
              <a:ext uri="{FF2B5EF4-FFF2-40B4-BE49-F238E27FC236}">
                <a16:creationId xmlns:a16="http://schemas.microsoft.com/office/drawing/2014/main" id="{5ED2070C-1AD5-95E0-619B-88BD331488C8}"/>
              </a:ext>
            </a:extLst>
          </p:cNvPr>
          <p:cNvSpPr txBox="1"/>
          <p:nvPr/>
        </p:nvSpPr>
        <p:spPr>
          <a:xfrm>
            <a:off x="161121" y="832326"/>
            <a:ext cx="9346770" cy="523220"/>
          </a:xfrm>
          <a:prstGeom prst="rect">
            <a:avLst/>
          </a:prstGeom>
          <a:noFill/>
        </p:spPr>
        <p:txBody>
          <a:bodyPr wrap="square" rtlCol="0">
            <a:spAutoFit/>
          </a:bodyPr>
          <a:lstStyle/>
          <a:p>
            <a:r>
              <a:rPr lang="en-US" sz="2800" b="1" dirty="0"/>
              <a:t>Pop Up Workshops, RTPAC Meetings and Social Pinpoint</a:t>
            </a:r>
          </a:p>
        </p:txBody>
      </p:sp>
      <p:pic>
        <p:nvPicPr>
          <p:cNvPr id="11" name="Picture 10" descr="A group of people at a market&#10;&#10;Description automatically generated">
            <a:extLst>
              <a:ext uri="{FF2B5EF4-FFF2-40B4-BE49-F238E27FC236}">
                <a16:creationId xmlns:a16="http://schemas.microsoft.com/office/drawing/2014/main" id="{298B63AF-2ECA-40E6-1588-EA2EAF8518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265255" y="3626807"/>
            <a:ext cx="3282315" cy="2461260"/>
          </a:xfrm>
          <a:prstGeom prst="rect">
            <a:avLst/>
          </a:prstGeom>
          <a:ln>
            <a:solidFill>
              <a:schemeClr val="accent1">
                <a:shade val="15000"/>
              </a:schemeClr>
            </a:solidFill>
          </a:ln>
        </p:spPr>
      </p:pic>
      <p:pic>
        <p:nvPicPr>
          <p:cNvPr id="12" name="Picture 11" descr="A person pointing at a sign&#10;&#10;Description automatically generated">
            <a:extLst>
              <a:ext uri="{FF2B5EF4-FFF2-40B4-BE49-F238E27FC236}">
                <a16:creationId xmlns:a16="http://schemas.microsoft.com/office/drawing/2014/main" id="{EA42407F-38CA-F313-2676-3A27ED34C7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798" y="1623688"/>
            <a:ext cx="2292985" cy="3057525"/>
          </a:xfrm>
          <a:prstGeom prst="rect">
            <a:avLst/>
          </a:prstGeom>
        </p:spPr>
      </p:pic>
      <p:pic>
        <p:nvPicPr>
          <p:cNvPr id="13" name="Picture 12">
            <a:extLst>
              <a:ext uri="{FF2B5EF4-FFF2-40B4-BE49-F238E27FC236}">
                <a16:creationId xmlns:a16="http://schemas.microsoft.com/office/drawing/2014/main" id="{63E6FD7D-187F-5F95-72D8-01BB9557EA6F}"/>
              </a:ext>
            </a:extLst>
          </p:cNvPr>
          <p:cNvPicPr>
            <a:picLocks noChangeAspect="1"/>
          </p:cNvPicPr>
          <p:nvPr/>
        </p:nvPicPr>
        <p:blipFill>
          <a:blip r:embed="rId6"/>
          <a:srcRect l="27617" t="26916" r="6004" b="15434"/>
          <a:stretch>
            <a:fillRect/>
          </a:stretch>
        </p:blipFill>
        <p:spPr>
          <a:xfrm>
            <a:off x="5798721" y="4115656"/>
            <a:ext cx="4737174" cy="2434213"/>
          </a:xfrm>
          <a:prstGeom prst="rect">
            <a:avLst/>
          </a:prstGeom>
        </p:spPr>
      </p:pic>
      <p:pic>
        <p:nvPicPr>
          <p:cNvPr id="17" name="Picture 16">
            <a:extLst>
              <a:ext uri="{FF2B5EF4-FFF2-40B4-BE49-F238E27FC236}">
                <a16:creationId xmlns:a16="http://schemas.microsoft.com/office/drawing/2014/main" id="{15AB6C40-78DA-0396-694C-44306216CB88}"/>
              </a:ext>
            </a:extLst>
          </p:cNvPr>
          <p:cNvPicPr>
            <a:picLocks noChangeAspect="1"/>
          </p:cNvPicPr>
          <p:nvPr/>
        </p:nvPicPr>
        <p:blipFill>
          <a:blip r:embed="rId7"/>
          <a:srcRect l="2535" t="23676" r="36720" b="6172"/>
          <a:stretch>
            <a:fillRect/>
          </a:stretch>
        </p:blipFill>
        <p:spPr>
          <a:xfrm>
            <a:off x="7797352" y="1373581"/>
            <a:ext cx="4006293" cy="2737526"/>
          </a:xfrm>
          <a:prstGeom prst="rect">
            <a:avLst/>
          </a:prstGeom>
        </p:spPr>
      </p:pic>
      <p:pic>
        <p:nvPicPr>
          <p:cNvPr id="18" name="Picture 17" descr="A screenshot of a video conference&#10;&#10;Description automatically generated">
            <a:extLst>
              <a:ext uri="{FF2B5EF4-FFF2-40B4-BE49-F238E27FC236}">
                <a16:creationId xmlns:a16="http://schemas.microsoft.com/office/drawing/2014/main" id="{F7EC3A99-ACB0-4D6D-FF26-0A03C3EDF12D}"/>
              </a:ext>
            </a:extLst>
          </p:cNvPr>
          <p:cNvPicPr>
            <a:picLocks noChangeAspect="1"/>
          </p:cNvPicPr>
          <p:nvPr/>
        </p:nvPicPr>
        <p:blipFill>
          <a:blip r:embed="rId8"/>
          <a:srcRect t="5849" r="21749" b="6365"/>
          <a:stretch>
            <a:fillRect/>
          </a:stretch>
        </p:blipFill>
        <p:spPr>
          <a:xfrm>
            <a:off x="3386429" y="1525237"/>
            <a:ext cx="3915690" cy="2356440"/>
          </a:xfrm>
          <a:prstGeom prst="rect">
            <a:avLst/>
          </a:prstGeom>
        </p:spPr>
      </p:pic>
      <p:pic>
        <p:nvPicPr>
          <p:cNvPr id="19" name="Picture 18" descr="A green and blue sign with white numbers&#10;&#10;AI-generated content may be incorrect.">
            <a:extLst>
              <a:ext uri="{FF2B5EF4-FFF2-40B4-BE49-F238E27FC236}">
                <a16:creationId xmlns:a16="http://schemas.microsoft.com/office/drawing/2014/main" id="{64288D69-CF00-8ECC-A758-3A8AE06C962A}"/>
              </a:ext>
            </a:extLst>
          </p:cNvPr>
          <p:cNvPicPr>
            <a:picLocks noChangeAspect="1"/>
          </p:cNvPicPr>
          <p:nvPr/>
        </p:nvPicPr>
        <p:blipFill>
          <a:blip r:embed="rId9"/>
          <a:stretch>
            <a:fillRect/>
          </a:stretch>
        </p:blipFill>
        <p:spPr>
          <a:xfrm>
            <a:off x="9800499" y="5978174"/>
            <a:ext cx="2252817" cy="718604"/>
          </a:xfrm>
          <a:prstGeom prst="rect">
            <a:avLst/>
          </a:prstGeom>
        </p:spPr>
      </p:pic>
    </p:spTree>
    <p:extLst>
      <p:ext uri="{BB962C8B-B14F-4D97-AF65-F5344CB8AC3E}">
        <p14:creationId xmlns:p14="http://schemas.microsoft.com/office/powerpoint/2010/main" val="2404524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4B5A629-5F18-266F-E9BF-5BC673D03CE1}"/>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3CA93B99-2301-679C-1EA9-80327E528EE9}"/>
              </a:ext>
            </a:extLst>
          </p:cNvPr>
          <p:cNvSpPr>
            <a:spLocks noGrp="1"/>
          </p:cNvSpPr>
          <p:nvPr>
            <p:ph type="title"/>
          </p:nvPr>
        </p:nvSpPr>
        <p:spPr>
          <a:xfrm>
            <a:off x="3560681" y="226268"/>
            <a:ext cx="4713825" cy="959586"/>
          </a:xfrm>
        </p:spPr>
        <p:txBody>
          <a:bodyPr vert="horz" wrap="none" lIns="91440" tIns="45720" rIns="91440" bIns="45720" rtlCol="0" anchor="t">
            <a:normAutofit/>
          </a:bodyPr>
          <a:lstStyle/>
          <a:p>
            <a:pPr algn="r"/>
            <a:r>
              <a:rPr lang="en-US" sz="3600" b="1"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HOW   DID   WE   GET   HERE? </a:t>
            </a:r>
          </a:p>
        </p:txBody>
      </p:sp>
      <p:pic>
        <p:nvPicPr>
          <p:cNvPr id="4" name="Picture 3" descr="A group of people standing in a room&#10;&#10;AI-generated content may be incorrect.">
            <a:extLst>
              <a:ext uri="{FF2B5EF4-FFF2-40B4-BE49-F238E27FC236}">
                <a16:creationId xmlns:a16="http://schemas.microsoft.com/office/drawing/2014/main" id="{58797246-36B0-AEEC-52A1-35B5BC253E97}"/>
              </a:ext>
            </a:extLst>
          </p:cNvPr>
          <p:cNvPicPr>
            <a:picLocks noChangeAspect="1"/>
          </p:cNvPicPr>
          <p:nvPr/>
        </p:nvPicPr>
        <p:blipFill>
          <a:blip r:embed="rId4" cstate="print">
            <a:extLst>
              <a:ext uri="{28A0092B-C50C-407E-A947-70E740481C1C}">
                <a14:useLocalDpi xmlns:a14="http://schemas.microsoft.com/office/drawing/2010/main" val="0"/>
              </a:ext>
            </a:extLst>
          </a:blip>
          <a:srcRect l="12704" t="-6225" r="11499" b="12153"/>
          <a:stretch>
            <a:fillRect/>
          </a:stretch>
        </p:blipFill>
        <p:spPr>
          <a:xfrm rot="5400000">
            <a:off x="164687" y="1539716"/>
            <a:ext cx="2534942" cy="2359196"/>
          </a:xfrm>
          <a:prstGeom prst="rect">
            <a:avLst/>
          </a:prstGeom>
        </p:spPr>
      </p:pic>
      <p:sp>
        <p:nvSpPr>
          <p:cNvPr id="6" name="TextBox 5">
            <a:extLst>
              <a:ext uri="{FF2B5EF4-FFF2-40B4-BE49-F238E27FC236}">
                <a16:creationId xmlns:a16="http://schemas.microsoft.com/office/drawing/2014/main" id="{E2A62D30-8CC3-2691-826E-ADA4FD32E004}"/>
              </a:ext>
            </a:extLst>
          </p:cNvPr>
          <p:cNvSpPr txBox="1"/>
          <p:nvPr/>
        </p:nvSpPr>
        <p:spPr>
          <a:xfrm>
            <a:off x="581745" y="783234"/>
            <a:ext cx="7263632" cy="523220"/>
          </a:xfrm>
          <a:prstGeom prst="rect">
            <a:avLst/>
          </a:prstGeom>
          <a:noFill/>
        </p:spPr>
        <p:txBody>
          <a:bodyPr wrap="square" rtlCol="0">
            <a:spAutoFit/>
          </a:bodyPr>
          <a:lstStyle/>
          <a:p>
            <a:r>
              <a:rPr lang="en-US" sz="2800" b="1" dirty="0"/>
              <a:t>June 2025 Workshops in person and virtual </a:t>
            </a:r>
          </a:p>
        </p:txBody>
      </p:sp>
      <p:pic>
        <p:nvPicPr>
          <p:cNvPr id="9" name="Picture 8" descr="A group of people looking at a map&#10;&#10;AI-generated content may be incorrect.">
            <a:extLst>
              <a:ext uri="{FF2B5EF4-FFF2-40B4-BE49-F238E27FC236}">
                <a16:creationId xmlns:a16="http://schemas.microsoft.com/office/drawing/2014/main" id="{B07FBF20-B164-4367-30FB-E95566273A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4791" y="1306454"/>
            <a:ext cx="4206067" cy="3153486"/>
          </a:xfrm>
          <a:prstGeom prst="rect">
            <a:avLst/>
          </a:prstGeom>
        </p:spPr>
      </p:pic>
      <p:pic>
        <p:nvPicPr>
          <p:cNvPr id="14" name="Picture 13" descr="A person and person standing in front of a large screen&#10;&#10;AI-generated content may be incorrect.">
            <a:extLst>
              <a:ext uri="{FF2B5EF4-FFF2-40B4-BE49-F238E27FC236}">
                <a16:creationId xmlns:a16="http://schemas.microsoft.com/office/drawing/2014/main" id="{1B98C149-5F2B-DAA7-1D09-0EC2C1DB20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069" t="-209" r="16083" b="209"/>
          <a:stretch>
            <a:fillRect/>
          </a:stretch>
        </p:blipFill>
        <p:spPr bwMode="auto">
          <a:xfrm rot="5400000">
            <a:off x="1787905" y="3446696"/>
            <a:ext cx="2773681" cy="3207437"/>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981E6121-3528-90AD-4CDC-57099D1ABF0B}"/>
              </a:ext>
            </a:extLst>
          </p:cNvPr>
          <p:cNvPicPr>
            <a:picLocks noChangeAspect="1"/>
          </p:cNvPicPr>
          <p:nvPr/>
        </p:nvPicPr>
        <p:blipFill>
          <a:blip r:embed="rId7"/>
          <a:srcRect t="15067" r="668" b="3299"/>
          <a:stretch>
            <a:fillRect/>
          </a:stretch>
        </p:blipFill>
        <p:spPr>
          <a:xfrm>
            <a:off x="8010950" y="1032530"/>
            <a:ext cx="4095635" cy="2631044"/>
          </a:xfrm>
          <a:prstGeom prst="rect">
            <a:avLst/>
          </a:prstGeom>
        </p:spPr>
      </p:pic>
      <p:pic>
        <p:nvPicPr>
          <p:cNvPr id="16" name="Picture 15">
            <a:extLst>
              <a:ext uri="{FF2B5EF4-FFF2-40B4-BE49-F238E27FC236}">
                <a16:creationId xmlns:a16="http://schemas.microsoft.com/office/drawing/2014/main" id="{899253AC-FB81-1F0B-D7AB-5DC33C0947CF}"/>
              </a:ext>
            </a:extLst>
          </p:cNvPr>
          <p:cNvPicPr>
            <a:picLocks noChangeAspect="1"/>
          </p:cNvPicPr>
          <p:nvPr/>
        </p:nvPicPr>
        <p:blipFill>
          <a:blip r:embed="rId8"/>
          <a:srcRect t="15600"/>
          <a:stretch>
            <a:fillRect/>
          </a:stretch>
        </p:blipFill>
        <p:spPr>
          <a:xfrm>
            <a:off x="5895149" y="3784174"/>
            <a:ext cx="4163618" cy="2746884"/>
          </a:xfrm>
          <a:prstGeom prst="rect">
            <a:avLst/>
          </a:prstGeom>
        </p:spPr>
      </p:pic>
      <p:pic>
        <p:nvPicPr>
          <p:cNvPr id="17" name="Picture 16" descr="A green and blue sign with white numbers&#10;&#10;AI-generated content may be incorrect.">
            <a:extLst>
              <a:ext uri="{FF2B5EF4-FFF2-40B4-BE49-F238E27FC236}">
                <a16:creationId xmlns:a16="http://schemas.microsoft.com/office/drawing/2014/main" id="{7E8284C0-B0BD-394D-9D07-F9EE577565FE}"/>
              </a:ext>
            </a:extLst>
          </p:cNvPr>
          <p:cNvPicPr>
            <a:picLocks noChangeAspect="1"/>
          </p:cNvPicPr>
          <p:nvPr/>
        </p:nvPicPr>
        <p:blipFill>
          <a:blip r:embed="rId9"/>
          <a:stretch>
            <a:fillRect/>
          </a:stretch>
        </p:blipFill>
        <p:spPr>
          <a:xfrm>
            <a:off x="9853768" y="6051455"/>
            <a:ext cx="2252817" cy="718604"/>
          </a:xfrm>
          <a:prstGeom prst="rect">
            <a:avLst/>
          </a:prstGeom>
        </p:spPr>
      </p:pic>
    </p:spTree>
    <p:extLst>
      <p:ext uri="{BB962C8B-B14F-4D97-AF65-F5344CB8AC3E}">
        <p14:creationId xmlns:p14="http://schemas.microsoft.com/office/powerpoint/2010/main" val="2741936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A80308B-55B2-0D9A-9790-33B294CE16EA}"/>
            </a:ext>
          </a:extLst>
        </p:cNvPr>
        <p:cNvGrpSpPr/>
        <p:nvPr/>
      </p:nvGrpSpPr>
      <p:grpSpPr>
        <a:xfrm>
          <a:off x="0" y="0"/>
          <a:ext cx="0" cy="0"/>
          <a:chOff x="0" y="0"/>
          <a:chExt cx="0" cy="0"/>
        </a:xfrm>
      </p:grpSpPr>
      <p:pic>
        <p:nvPicPr>
          <p:cNvPr id="8" name="Picture 7" descr="A logo with a bus and a road and trees&#10;&#10;AI-generated content may be incorrect.">
            <a:extLst>
              <a:ext uri="{FF2B5EF4-FFF2-40B4-BE49-F238E27FC236}">
                <a16:creationId xmlns:a16="http://schemas.microsoft.com/office/drawing/2014/main" id="{572ADF5F-9E81-327E-A771-6BE1F312458B}"/>
              </a:ext>
            </a:extLst>
          </p:cNvPr>
          <p:cNvPicPr>
            <a:picLocks noChangeAspect="1"/>
          </p:cNvPicPr>
          <p:nvPr/>
        </p:nvPicPr>
        <p:blipFill>
          <a:blip r:embed="rId4"/>
          <a:stretch>
            <a:fillRect/>
          </a:stretch>
        </p:blipFill>
        <p:spPr>
          <a:xfrm>
            <a:off x="461518" y="221045"/>
            <a:ext cx="6283325" cy="6283325"/>
          </a:xfrm>
          <a:prstGeom prst="rect">
            <a:avLst/>
          </a:prstGeom>
        </p:spPr>
      </p:pic>
      <p:pic>
        <p:nvPicPr>
          <p:cNvPr id="5" name="Picture 4" descr="A green and blue sign with white numbers&#10;&#10;AI-generated content may be incorrect.">
            <a:extLst>
              <a:ext uri="{FF2B5EF4-FFF2-40B4-BE49-F238E27FC236}">
                <a16:creationId xmlns:a16="http://schemas.microsoft.com/office/drawing/2014/main" id="{6AE0BE7C-5654-D653-C5AA-8E91F4521199}"/>
              </a:ext>
            </a:extLst>
          </p:cNvPr>
          <p:cNvPicPr>
            <a:picLocks noChangeAspect="1"/>
          </p:cNvPicPr>
          <p:nvPr/>
        </p:nvPicPr>
        <p:blipFill>
          <a:blip r:embed="rId5"/>
          <a:stretch>
            <a:fillRect/>
          </a:stretch>
        </p:blipFill>
        <p:spPr>
          <a:xfrm>
            <a:off x="9867899" y="6074541"/>
            <a:ext cx="2210183" cy="707259"/>
          </a:xfrm>
          <a:prstGeom prst="rect">
            <a:avLst/>
          </a:prstGeom>
        </p:spPr>
      </p:pic>
      <p:sp>
        <p:nvSpPr>
          <p:cNvPr id="7" name="TextBox 6">
            <a:extLst>
              <a:ext uri="{FF2B5EF4-FFF2-40B4-BE49-F238E27FC236}">
                <a16:creationId xmlns:a16="http://schemas.microsoft.com/office/drawing/2014/main" id="{D2AC4512-D291-7B36-8F47-8A6C6ACFB129}"/>
              </a:ext>
            </a:extLst>
          </p:cNvPr>
          <p:cNvSpPr txBox="1"/>
          <p:nvPr/>
        </p:nvSpPr>
        <p:spPr>
          <a:xfrm>
            <a:off x="6744843" y="221045"/>
            <a:ext cx="5229608" cy="6709529"/>
          </a:xfrm>
          <a:prstGeom prst="rect">
            <a:avLst/>
          </a:prstGeom>
          <a:noFill/>
        </p:spPr>
        <p:txBody>
          <a:bodyPr wrap="square" rtlCol="0">
            <a:spAutoFit/>
          </a:bodyPr>
          <a:lstStyle/>
          <a:p>
            <a:r>
              <a:rPr lang="en-US" sz="3600" b="1" dirty="0"/>
              <a:t>ABOUT NEXT GEN:</a:t>
            </a:r>
          </a:p>
          <a:p>
            <a:endParaRPr lang="en-US" sz="2400" dirty="0"/>
          </a:p>
          <a:p>
            <a:pPr marL="285750" indent="-285750">
              <a:buFont typeface="Arial" panose="020B0604020202020204" pitchFamily="34" charset="0"/>
              <a:buChar char="•"/>
            </a:pPr>
            <a:r>
              <a:rPr lang="en-US" sz="2400" dirty="0"/>
              <a:t> Projects are linked to RTP Goals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Projects are consistent with Regional, State, and Federal objectives and RTP Guidelines</a:t>
            </a:r>
          </a:p>
          <a:p>
            <a:endParaRPr lang="en-US" sz="2400" dirty="0"/>
          </a:p>
          <a:p>
            <a:pPr marL="285750" indent="-285750">
              <a:buFont typeface="Arial" panose="020B0604020202020204" pitchFamily="34" charset="0"/>
              <a:buChar char="•"/>
            </a:pPr>
            <a:r>
              <a:rPr lang="en-US" sz="2400" dirty="0"/>
              <a:t>Comprehensive Performance Metrics have been developed to identify projects that support RTP Goals</a:t>
            </a:r>
          </a:p>
          <a:p>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New Online Project Monitoring and Mapping Platform</a:t>
            </a:r>
          </a:p>
          <a:p>
            <a:endParaRPr lang="en-US" dirty="0"/>
          </a:p>
          <a:p>
            <a:endParaRPr lang="en-US" dirty="0"/>
          </a:p>
          <a:p>
            <a:endParaRPr lang="en-US" dirty="0"/>
          </a:p>
        </p:txBody>
      </p:sp>
    </p:spTree>
    <p:extLst>
      <p:ext uri="{BB962C8B-B14F-4D97-AF65-F5344CB8AC3E}">
        <p14:creationId xmlns:p14="http://schemas.microsoft.com/office/powerpoint/2010/main" val="692280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7D288-718E-D5DC-B909-BBB0E42B5E83}"/>
              </a:ext>
            </a:extLst>
          </p:cNvPr>
          <p:cNvSpPr>
            <a:spLocks noGrp="1"/>
          </p:cNvSpPr>
          <p:nvPr>
            <p:ph type="title"/>
          </p:nvPr>
        </p:nvSpPr>
        <p:spPr>
          <a:xfrm>
            <a:off x="1334197" y="0"/>
            <a:ext cx="10018713" cy="1752599"/>
          </a:xfrm>
        </p:spPr>
        <p:txBody>
          <a:bodyPr>
            <a:normAutofit/>
          </a:bodyPr>
          <a:lstStyle/>
          <a:p>
            <a:pPr algn="ctr"/>
            <a:r>
              <a:rPr lang="en-US" sz="4000" b="1" dirty="0"/>
              <a:t>PROJECT MAPPING PLATFORM</a:t>
            </a:r>
            <a:br>
              <a:rPr lang="en-US" dirty="0"/>
            </a:br>
            <a:endParaRPr lang="en-US" dirty="0"/>
          </a:p>
        </p:txBody>
      </p:sp>
      <p:pic>
        <p:nvPicPr>
          <p:cNvPr id="5" name="Content Placeholder 4">
            <a:extLst>
              <a:ext uri="{FF2B5EF4-FFF2-40B4-BE49-F238E27FC236}">
                <a16:creationId xmlns:a16="http://schemas.microsoft.com/office/drawing/2014/main" id="{0C54B900-71D1-E09A-42AB-9F8A3DBF8A2D}"/>
              </a:ext>
            </a:extLst>
          </p:cNvPr>
          <p:cNvPicPr>
            <a:picLocks noGrp="1" noChangeAspect="1"/>
          </p:cNvPicPr>
          <p:nvPr>
            <p:ph idx="1"/>
          </p:nvPr>
        </p:nvPicPr>
        <p:blipFill>
          <a:blip r:embed="rId3"/>
          <a:srcRect t="8391"/>
          <a:stretch>
            <a:fillRect/>
          </a:stretch>
        </p:blipFill>
        <p:spPr>
          <a:xfrm>
            <a:off x="342123" y="1066800"/>
            <a:ext cx="11507754" cy="5666364"/>
          </a:xfrm>
        </p:spPr>
      </p:pic>
      <p:pic>
        <p:nvPicPr>
          <p:cNvPr id="3" name="Picture 2" descr="A green and blue sign with white numbers&#10;&#10;AI-generated content may be incorrect.">
            <a:extLst>
              <a:ext uri="{FF2B5EF4-FFF2-40B4-BE49-F238E27FC236}">
                <a16:creationId xmlns:a16="http://schemas.microsoft.com/office/drawing/2014/main" id="{BE15D19F-F5A4-9703-56C5-F1E85E87D404}"/>
              </a:ext>
            </a:extLst>
          </p:cNvPr>
          <p:cNvPicPr>
            <a:picLocks noChangeAspect="1"/>
          </p:cNvPicPr>
          <p:nvPr/>
        </p:nvPicPr>
        <p:blipFill>
          <a:blip r:embed="rId4"/>
          <a:stretch>
            <a:fillRect/>
          </a:stretch>
        </p:blipFill>
        <p:spPr>
          <a:xfrm>
            <a:off x="9872508" y="6014560"/>
            <a:ext cx="2252817" cy="718604"/>
          </a:xfrm>
          <a:prstGeom prst="rect">
            <a:avLst/>
          </a:prstGeom>
        </p:spPr>
      </p:pic>
    </p:spTree>
    <p:extLst>
      <p:ext uri="{BB962C8B-B14F-4D97-AF65-F5344CB8AC3E}">
        <p14:creationId xmlns:p14="http://schemas.microsoft.com/office/powerpoint/2010/main" val="1939574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D4E11C7-7BD5-4045-AC27-3F529BEC7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BA717AA7-FD69-4A7B-9663-6D1C52622CB5}"/>
              </a:ext>
            </a:extLst>
          </p:cNvPr>
          <p:cNvSpPr>
            <a:spLocks noGrp="1"/>
          </p:cNvSpPr>
          <p:nvPr>
            <p:ph type="title"/>
          </p:nvPr>
        </p:nvSpPr>
        <p:spPr>
          <a:xfrm>
            <a:off x="666753" y="1115786"/>
            <a:ext cx="3714745" cy="4626428"/>
          </a:xfrm>
          <a:effectLst/>
        </p:spPr>
        <p:txBody>
          <a:bodyPr anchor="ctr">
            <a:normAutofit/>
          </a:bodyPr>
          <a:lstStyle/>
          <a:p>
            <a:pPr algn="r"/>
            <a:r>
              <a:rPr lang="en-US" sz="3200" b="1" dirty="0">
                <a:solidFill>
                  <a:schemeClr val="tx1">
                    <a:lumMod val="95000"/>
                  </a:schemeClr>
                </a:solidFill>
              </a:rPr>
              <a:t>CHAPTER 6 - INTEGRATED REGIONAL TRANSPORTATION PLANNING</a:t>
            </a:r>
            <a:br>
              <a:rPr lang="en-US" sz="2800" b="1" dirty="0">
                <a:solidFill>
                  <a:schemeClr val="tx1">
                    <a:lumMod val="95000"/>
                  </a:schemeClr>
                </a:solidFill>
              </a:rPr>
            </a:br>
            <a:r>
              <a:rPr lang="en-US" sz="2800" dirty="0">
                <a:solidFill>
                  <a:schemeClr val="tx1">
                    <a:lumMod val="95000"/>
                  </a:schemeClr>
                </a:solidFill>
              </a:rPr>
              <a:t>	</a:t>
            </a:r>
          </a:p>
        </p:txBody>
      </p:sp>
      <p:cxnSp>
        <p:nvCxnSpPr>
          <p:cNvPr id="12" name="Straight Connector 11">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E65ECE54-7B6C-4A96-76FB-C49C10CA1C5C}"/>
              </a:ext>
            </a:extLst>
          </p:cNvPr>
          <p:cNvSpPr>
            <a:spLocks noGrp="1"/>
          </p:cNvSpPr>
          <p:nvPr>
            <p:ph idx="1"/>
          </p:nvPr>
        </p:nvSpPr>
        <p:spPr>
          <a:xfrm>
            <a:off x="4996543" y="1115786"/>
            <a:ext cx="5713790" cy="4626428"/>
          </a:xfrm>
        </p:spPr>
        <p:txBody>
          <a:bodyPr anchor="ctr">
            <a:normAutofit/>
          </a:bodyPr>
          <a:lstStyle/>
          <a:p>
            <a:pPr marL="0" indent="0">
              <a:buNone/>
            </a:pPr>
            <a:r>
              <a:rPr lang="en-US" sz="2400" b="1" dirty="0">
                <a:solidFill>
                  <a:schemeClr val="tx1">
                    <a:lumMod val="95000"/>
                  </a:schemeClr>
                </a:solidFill>
              </a:rPr>
              <a:t>GOAL 1 </a:t>
            </a:r>
          </a:p>
          <a:p>
            <a:pPr marL="0" indent="0">
              <a:buNone/>
            </a:pPr>
            <a:r>
              <a:rPr lang="en-US" sz="2400" b="1" dirty="0">
                <a:solidFill>
                  <a:schemeClr val="tx1">
                    <a:lumMod val="95000"/>
                  </a:schemeClr>
                </a:solidFill>
              </a:rPr>
              <a:t>Integrate land use, air quality, and public engagement into regional transportation planning and project delivery to better serve the users, enhance the economy, and preserve the environment, quality of life, and community character.</a:t>
            </a:r>
          </a:p>
        </p:txBody>
      </p:sp>
      <p:pic>
        <p:nvPicPr>
          <p:cNvPr id="5" name="Picture 4" descr="A green and blue sign with white numbers&#10;&#10;AI-generated content may be incorrect.">
            <a:extLst>
              <a:ext uri="{FF2B5EF4-FFF2-40B4-BE49-F238E27FC236}">
                <a16:creationId xmlns:a16="http://schemas.microsoft.com/office/drawing/2014/main" id="{CC998ADD-8A83-FB7E-44E7-C96063828401}"/>
              </a:ext>
            </a:extLst>
          </p:cNvPr>
          <p:cNvPicPr>
            <a:picLocks noChangeAspect="1"/>
          </p:cNvPicPr>
          <p:nvPr/>
        </p:nvPicPr>
        <p:blipFill>
          <a:blip r:embed="rId4"/>
          <a:stretch>
            <a:fillRect/>
          </a:stretch>
        </p:blipFill>
        <p:spPr>
          <a:xfrm>
            <a:off x="9901083" y="6108408"/>
            <a:ext cx="2252817" cy="718604"/>
          </a:xfrm>
          <a:prstGeom prst="rect">
            <a:avLst/>
          </a:prstGeom>
        </p:spPr>
      </p:pic>
    </p:spTree>
    <p:extLst>
      <p:ext uri="{BB962C8B-B14F-4D97-AF65-F5344CB8AC3E}">
        <p14:creationId xmlns:p14="http://schemas.microsoft.com/office/powerpoint/2010/main" val="1515122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073E543-790E-36B6-17A5-4F76289CB5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3D10F8-2196-62A1-1533-D4FCFE50EDB3}"/>
              </a:ext>
            </a:extLst>
          </p:cNvPr>
          <p:cNvSpPr>
            <a:spLocks noGrp="1"/>
          </p:cNvSpPr>
          <p:nvPr>
            <p:ph type="title"/>
          </p:nvPr>
        </p:nvSpPr>
        <p:spPr>
          <a:effectLst/>
        </p:spPr>
        <p:txBody>
          <a:bodyPr anchor="ctr">
            <a:normAutofit/>
          </a:bodyPr>
          <a:lstStyle/>
          <a:p>
            <a:pPr algn="ctr"/>
            <a:r>
              <a:rPr lang="en-US" sz="2800" b="1" dirty="0">
                <a:solidFill>
                  <a:schemeClr val="tx1">
                    <a:lumMod val="95000"/>
                  </a:schemeClr>
                </a:solidFill>
              </a:rPr>
              <a:t>CHAPTER 6 - INTEGRATED REGIONAL TRANSPORTATION PLANNING</a:t>
            </a:r>
            <a:br>
              <a:rPr lang="en-US" sz="2800" b="1" dirty="0">
                <a:solidFill>
                  <a:schemeClr val="tx1">
                    <a:lumMod val="95000"/>
                  </a:schemeClr>
                </a:solidFill>
              </a:rPr>
            </a:br>
            <a:r>
              <a:rPr lang="en-US" sz="2800" dirty="0">
                <a:solidFill>
                  <a:schemeClr val="tx1">
                    <a:lumMod val="95000"/>
                  </a:schemeClr>
                </a:solidFill>
              </a:rPr>
              <a:t>	</a:t>
            </a:r>
          </a:p>
        </p:txBody>
      </p:sp>
      <p:pic>
        <p:nvPicPr>
          <p:cNvPr id="5" name="Picture 4" descr="A green and blue sign with white numbers&#10;&#10;AI-generated content may be incorrect.">
            <a:extLst>
              <a:ext uri="{FF2B5EF4-FFF2-40B4-BE49-F238E27FC236}">
                <a16:creationId xmlns:a16="http://schemas.microsoft.com/office/drawing/2014/main" id="{FCA66309-D36D-D9C4-7394-C83B86E95E16}"/>
              </a:ext>
            </a:extLst>
          </p:cNvPr>
          <p:cNvPicPr>
            <a:picLocks noChangeAspect="1"/>
          </p:cNvPicPr>
          <p:nvPr/>
        </p:nvPicPr>
        <p:blipFill>
          <a:blip r:embed="rId4"/>
          <a:stretch>
            <a:fillRect/>
          </a:stretch>
        </p:blipFill>
        <p:spPr>
          <a:xfrm>
            <a:off x="9720108" y="6139396"/>
            <a:ext cx="2252817" cy="718604"/>
          </a:xfrm>
          <a:prstGeom prst="rect">
            <a:avLst/>
          </a:prstGeom>
        </p:spPr>
      </p:pic>
      <p:graphicFrame>
        <p:nvGraphicFramePr>
          <p:cNvPr id="3" name="Content Placeholder 2">
            <a:extLst>
              <a:ext uri="{FF2B5EF4-FFF2-40B4-BE49-F238E27FC236}">
                <a16:creationId xmlns:a16="http://schemas.microsoft.com/office/drawing/2014/main" id="{881F942C-EF70-5CE8-5F17-AA8E02999A9D}"/>
              </a:ext>
            </a:extLst>
          </p:cNvPr>
          <p:cNvGraphicFramePr>
            <a:graphicFrameLocks/>
          </p:cNvGraphicFramePr>
          <p:nvPr>
            <p:extLst>
              <p:ext uri="{D42A27DB-BD31-4B8C-83A1-F6EECF244321}">
                <p14:modId xmlns:p14="http://schemas.microsoft.com/office/powerpoint/2010/main" val="1489763776"/>
              </p:ext>
            </p:extLst>
          </p:nvPr>
        </p:nvGraphicFramePr>
        <p:xfrm>
          <a:off x="324438" y="1275850"/>
          <a:ext cx="11543123" cy="4832558"/>
        </p:xfrm>
        <a:graphic>
          <a:graphicData uri="http://schemas.openxmlformats.org/drawingml/2006/table">
            <a:tbl>
              <a:tblPr firstRow="1" firstCol="1" bandRow="1">
                <a:tableStyleId>{5C22544A-7EE6-4342-B048-85BDC9FD1C3A}</a:tableStyleId>
              </a:tblPr>
              <a:tblGrid>
                <a:gridCol w="856662">
                  <a:extLst>
                    <a:ext uri="{9D8B030D-6E8A-4147-A177-3AD203B41FA5}">
                      <a16:colId xmlns:a16="http://schemas.microsoft.com/office/drawing/2014/main" val="3462139546"/>
                    </a:ext>
                  </a:extLst>
                </a:gridCol>
                <a:gridCol w="647700">
                  <a:extLst>
                    <a:ext uri="{9D8B030D-6E8A-4147-A177-3AD203B41FA5}">
                      <a16:colId xmlns:a16="http://schemas.microsoft.com/office/drawing/2014/main" val="486784547"/>
                    </a:ext>
                  </a:extLst>
                </a:gridCol>
                <a:gridCol w="447675">
                  <a:extLst>
                    <a:ext uri="{9D8B030D-6E8A-4147-A177-3AD203B41FA5}">
                      <a16:colId xmlns:a16="http://schemas.microsoft.com/office/drawing/2014/main" val="3636172242"/>
                    </a:ext>
                  </a:extLst>
                </a:gridCol>
                <a:gridCol w="1104900">
                  <a:extLst>
                    <a:ext uri="{9D8B030D-6E8A-4147-A177-3AD203B41FA5}">
                      <a16:colId xmlns:a16="http://schemas.microsoft.com/office/drawing/2014/main" val="2296903267"/>
                    </a:ext>
                  </a:extLst>
                </a:gridCol>
                <a:gridCol w="1200150">
                  <a:extLst>
                    <a:ext uri="{9D8B030D-6E8A-4147-A177-3AD203B41FA5}">
                      <a16:colId xmlns:a16="http://schemas.microsoft.com/office/drawing/2014/main" val="554289307"/>
                    </a:ext>
                  </a:extLst>
                </a:gridCol>
                <a:gridCol w="2958992">
                  <a:extLst>
                    <a:ext uri="{9D8B030D-6E8A-4147-A177-3AD203B41FA5}">
                      <a16:colId xmlns:a16="http://schemas.microsoft.com/office/drawing/2014/main" val="572659645"/>
                    </a:ext>
                  </a:extLst>
                </a:gridCol>
                <a:gridCol w="1232008">
                  <a:extLst>
                    <a:ext uri="{9D8B030D-6E8A-4147-A177-3AD203B41FA5}">
                      <a16:colId xmlns:a16="http://schemas.microsoft.com/office/drawing/2014/main" val="3997667341"/>
                    </a:ext>
                  </a:extLst>
                </a:gridCol>
                <a:gridCol w="616000">
                  <a:extLst>
                    <a:ext uri="{9D8B030D-6E8A-4147-A177-3AD203B41FA5}">
                      <a16:colId xmlns:a16="http://schemas.microsoft.com/office/drawing/2014/main" val="456699271"/>
                    </a:ext>
                  </a:extLst>
                </a:gridCol>
                <a:gridCol w="469850">
                  <a:extLst>
                    <a:ext uri="{9D8B030D-6E8A-4147-A177-3AD203B41FA5}">
                      <a16:colId xmlns:a16="http://schemas.microsoft.com/office/drawing/2014/main" val="3488019620"/>
                    </a:ext>
                  </a:extLst>
                </a:gridCol>
                <a:gridCol w="1104900">
                  <a:extLst>
                    <a:ext uri="{9D8B030D-6E8A-4147-A177-3AD203B41FA5}">
                      <a16:colId xmlns:a16="http://schemas.microsoft.com/office/drawing/2014/main" val="1486147988"/>
                    </a:ext>
                  </a:extLst>
                </a:gridCol>
                <a:gridCol w="904286">
                  <a:extLst>
                    <a:ext uri="{9D8B030D-6E8A-4147-A177-3AD203B41FA5}">
                      <a16:colId xmlns:a16="http://schemas.microsoft.com/office/drawing/2014/main" val="127346328"/>
                    </a:ext>
                  </a:extLst>
                </a:gridCol>
              </a:tblGrid>
              <a:tr h="552794">
                <a:tc rowSpan="3" gridSpan="6">
                  <a:txBody>
                    <a:bodyPr/>
                    <a:lstStyle/>
                    <a:p>
                      <a:pPr marL="0" marR="0" algn="ctr">
                        <a:buNone/>
                      </a:pPr>
                      <a:r>
                        <a:rPr lang="en-US" sz="1600" b="1" dirty="0">
                          <a:effectLst/>
                        </a:rPr>
                        <a:t>PARTIAL LIST OF PROPOSED PROJECTS AND PERFORMANCE MEASURE CONSISTENCY (SEE APPENDIX 2A FOR COMPREHENSIVE LIST) </a:t>
                      </a:r>
                      <a:endParaRPr lang="en-US" sz="1100" b="1" dirty="0">
                        <a:effectLst/>
                        <a:latin typeface="Times New Roman" panose="02020603050405020304" pitchFamily="18" charset="0"/>
                        <a:ea typeface="Times New Roman" panose="02020603050405020304" pitchFamily="18" charset="0"/>
                      </a:endParaRPr>
                    </a:p>
                  </a:txBody>
                  <a:tcPr marL="103254" marR="103254" marT="51627" marB="51627"/>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gridSpan="5">
                  <a:txBody>
                    <a:bodyPr/>
                    <a:lstStyle/>
                    <a:p>
                      <a:pPr marL="0" marR="0">
                        <a:buNone/>
                      </a:pPr>
                      <a:r>
                        <a:rPr lang="en-US" sz="1400" b="1" dirty="0">
                          <a:effectLst/>
                        </a:rPr>
                        <a:t>GOAL 1: INTEGRATED REGIONAL </a:t>
                      </a:r>
                      <a:br>
                        <a:rPr lang="en-US" sz="1400" b="1" dirty="0">
                          <a:effectLst/>
                        </a:rPr>
                      </a:br>
                      <a:r>
                        <a:rPr lang="en-US" sz="1400" b="1" dirty="0">
                          <a:effectLst/>
                        </a:rPr>
                        <a:t>               TRANSPORTATION PLANNING</a:t>
                      </a:r>
                      <a:endParaRPr lang="en-US" sz="1400" b="1" dirty="0">
                        <a:effectLst/>
                        <a:latin typeface="Times New Roman" panose="02020603050405020304" pitchFamily="18" charset="0"/>
                        <a:ea typeface="Times New Roman" panose="02020603050405020304" pitchFamily="18" charset="0"/>
                      </a:endParaRPr>
                    </a:p>
                  </a:txBody>
                  <a:tcPr marL="103254" marR="103254" marT="51627" marB="51627"/>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16326269"/>
                  </a:ext>
                </a:extLst>
              </a:tr>
              <a:tr h="353363">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5">
                  <a:txBody>
                    <a:bodyPr/>
                    <a:lstStyle/>
                    <a:p>
                      <a:pPr marL="0" marR="0" algn="ctr">
                        <a:buNone/>
                      </a:pPr>
                      <a:r>
                        <a:rPr lang="en-US" sz="1200" b="1" dirty="0">
                          <a:effectLst/>
                        </a:rPr>
                        <a:t>Proposed Project Performance Criteria</a:t>
                      </a:r>
                      <a:endParaRPr lang="en-US" sz="1200" b="1" dirty="0">
                        <a:effectLst/>
                        <a:latin typeface="Times New Roman" panose="02020603050405020304" pitchFamily="18" charset="0"/>
                        <a:ea typeface="Times New Roman" panose="02020603050405020304" pitchFamily="18" charset="0"/>
                      </a:endParaRPr>
                    </a:p>
                  </a:txBody>
                  <a:tcPr marL="103254" marR="103254" marT="51627" marB="51627"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5719672"/>
                  </a:ext>
                </a:extLst>
              </a:tr>
              <a:tr h="666779">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pPr marL="0" marR="0">
                        <a:buNone/>
                      </a:pPr>
                      <a:r>
                        <a:rPr lang="en-US" sz="1000" b="1" dirty="0">
                          <a:effectLst/>
                        </a:rPr>
                        <a:t>1.1 Project is consistent with the General Plan (GP) of El Dorado County or the City of Placerville, as well as Caltrans corridor plans.</a:t>
                      </a:r>
                      <a:endParaRPr lang="en-US" sz="1400" b="1" dirty="0">
                        <a:effectLst/>
                        <a:latin typeface="Times New Roman" panose="02020603050405020304" pitchFamily="18" charset="0"/>
                        <a:ea typeface="Times New Roman" panose="02020603050405020304" pitchFamily="18" charset="0"/>
                      </a:endParaRPr>
                    </a:p>
                  </a:txBody>
                  <a:tcPr marL="103254" marR="103254" marT="51627" marB="51627"/>
                </a:tc>
                <a:tc hMerge="1">
                  <a:txBody>
                    <a:bodyPr/>
                    <a:lstStyle/>
                    <a:p>
                      <a:endParaRPr lang="en-US"/>
                    </a:p>
                  </a:txBody>
                  <a:tcPr/>
                </a:tc>
                <a:tc gridSpan="3">
                  <a:txBody>
                    <a:bodyPr/>
                    <a:lstStyle/>
                    <a:p>
                      <a:r>
                        <a:rPr lang="en-US" sz="1000" b="1" dirty="0">
                          <a:effectLst/>
                        </a:rPr>
                        <a:t>1.2 Project directly supports known regional economic generators (utilizing Zartico data to summarize and visually depict major economic generators on a map).</a:t>
                      </a:r>
                      <a:endParaRPr lang="en-US" sz="2800" dirty="0"/>
                    </a:p>
                  </a:txBody>
                  <a:tcPr marL="111060" marR="111060" marT="55529" marB="55529"/>
                </a:tc>
                <a:tc hMerge="1">
                  <a:txBody>
                    <a:bodyPr/>
                    <a:lstStyle/>
                    <a:p>
                      <a:pPr marL="0" marR="0">
                        <a:buNone/>
                      </a:pPr>
                      <a:endParaRPr lang="en-US" sz="900" b="1">
                        <a:effectLst/>
                        <a:latin typeface="Times New Roman" panose="02020603050405020304" pitchFamily="18" charset="0"/>
                        <a:ea typeface="Times New Roman" panose="02020603050405020304" pitchFamily="18" charset="0"/>
                      </a:endParaRPr>
                    </a:p>
                  </a:txBody>
                  <a:tcPr marL="98353" marR="98353" marT="49176" marB="49176"/>
                </a:tc>
                <a:tc hMerge="1">
                  <a:txBody>
                    <a:bodyPr/>
                    <a:lstStyle/>
                    <a:p>
                      <a:pPr marL="0" marR="0">
                        <a:buNone/>
                      </a:pPr>
                      <a:r>
                        <a:rPr lang="en-US" sz="600" b="1">
                          <a:effectLst/>
                        </a:rPr>
                        <a:t>1.2 Project directly supports known regional economic generators (utilizing Zartico data to summarize and visually depict major economic generators on a map).</a:t>
                      </a:r>
                      <a:endParaRPr lang="en-US" sz="900" b="1">
                        <a:effectLst/>
                        <a:latin typeface="Times New Roman" panose="02020603050405020304" pitchFamily="18" charset="0"/>
                        <a:ea typeface="Times New Roman" panose="02020603050405020304" pitchFamily="18" charset="0"/>
                      </a:endParaRPr>
                    </a:p>
                  </a:txBody>
                  <a:tcPr marL="98353" marR="98353" marT="49176" marB="49176"/>
                </a:tc>
                <a:extLst>
                  <a:ext uri="{0D108BD9-81ED-4DB2-BD59-A6C34878D82A}">
                    <a16:rowId xmlns:a16="http://schemas.microsoft.com/office/drawing/2014/main" val="2798338098"/>
                  </a:ext>
                </a:extLst>
              </a:tr>
              <a:tr h="303506">
                <a:tc gridSpan="6">
                  <a:txBody>
                    <a:bodyPr/>
                    <a:lstStyle/>
                    <a:p>
                      <a:pPr marL="0" marR="0">
                        <a:buNone/>
                      </a:pPr>
                      <a:r>
                        <a:rPr lang="en-US" sz="1200" b="1" dirty="0">
                          <a:effectLst/>
                        </a:rPr>
                        <a:t> </a:t>
                      </a:r>
                      <a:endParaRPr lang="en-US" sz="1200" b="1" dirty="0">
                        <a:effectLst/>
                        <a:latin typeface="Times New Roman" panose="02020603050405020304" pitchFamily="18" charset="0"/>
                        <a:ea typeface="Times New Roman" panose="02020603050405020304" pitchFamily="18" charset="0"/>
                      </a:endParaRPr>
                    </a:p>
                  </a:txBody>
                  <a:tcPr marL="103254" marR="103254" marT="51627" marB="51627"/>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buNone/>
                      </a:pPr>
                      <a:r>
                        <a:rPr lang="en-US" sz="1200" b="1" dirty="0">
                          <a:effectLst/>
                        </a:rPr>
                        <a:t>Performance Reference*</a:t>
                      </a:r>
                      <a:endParaRPr lang="en-US" sz="1200" b="1" dirty="0">
                        <a:effectLst/>
                        <a:latin typeface="Times New Roman" panose="02020603050405020304" pitchFamily="18" charset="0"/>
                        <a:ea typeface="Times New Roman" panose="02020603050405020304" pitchFamily="18" charset="0"/>
                      </a:endParaRPr>
                    </a:p>
                  </a:txBody>
                  <a:tcPr marL="103254" marR="103254" marT="51627" marB="51627"/>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62461783"/>
                  </a:ext>
                </a:extLst>
              </a:tr>
              <a:tr h="438536">
                <a:tc>
                  <a:txBody>
                    <a:bodyPr/>
                    <a:lstStyle/>
                    <a:p>
                      <a:pPr marL="0" marR="0" algn="ctr">
                        <a:buNone/>
                      </a:pPr>
                      <a:r>
                        <a:rPr lang="en-US" sz="1200" b="1" dirty="0">
                          <a:effectLst/>
                          <a:latin typeface="+mj-lt"/>
                        </a:rPr>
                        <a:t>Lead Agency</a:t>
                      </a:r>
                      <a:endParaRPr lang="en-US" sz="1200" b="1" dirty="0">
                        <a:effectLst/>
                        <a:latin typeface="+mj-lt"/>
                        <a:ea typeface="Times New Roman" panose="02020603050405020304" pitchFamily="18" charset="0"/>
                      </a:endParaRPr>
                    </a:p>
                  </a:txBody>
                  <a:tcPr marL="37592" marR="37592" marT="0" marB="0" anchor="ctr"/>
                </a:tc>
                <a:tc>
                  <a:txBody>
                    <a:bodyPr/>
                    <a:lstStyle/>
                    <a:p>
                      <a:pPr marL="0" marR="0" algn="ctr">
                        <a:buNone/>
                      </a:pPr>
                      <a:r>
                        <a:rPr lang="en-US" sz="1200" b="1" dirty="0">
                          <a:effectLst/>
                          <a:latin typeface="+mj-lt"/>
                        </a:rPr>
                        <a:t>Year</a:t>
                      </a:r>
                      <a:endParaRPr lang="en-US" sz="1200" b="1" dirty="0">
                        <a:effectLst/>
                        <a:latin typeface="+mj-lt"/>
                        <a:ea typeface="Times New Roman" panose="02020603050405020304" pitchFamily="18" charset="0"/>
                      </a:endParaRPr>
                    </a:p>
                  </a:txBody>
                  <a:tcPr marL="37592" marR="37592" marT="0" marB="0" anchor="ctr"/>
                </a:tc>
                <a:tc>
                  <a:txBody>
                    <a:bodyPr/>
                    <a:lstStyle/>
                    <a:p>
                      <a:pPr marL="0" marR="0" algn="ctr">
                        <a:buNone/>
                      </a:pPr>
                      <a:r>
                        <a:rPr lang="en-US" sz="1200" b="1" dirty="0">
                          <a:effectLst/>
                          <a:latin typeface="+mj-lt"/>
                        </a:rPr>
                        <a:t>Map</a:t>
                      </a:r>
                      <a:br>
                        <a:rPr lang="en-US" sz="1200" b="1" dirty="0">
                          <a:effectLst/>
                          <a:latin typeface="+mj-lt"/>
                        </a:rPr>
                      </a:br>
                      <a:r>
                        <a:rPr lang="en-US" sz="1200" b="1" dirty="0">
                          <a:effectLst/>
                          <a:latin typeface="+mj-lt"/>
                        </a:rPr>
                        <a:t>ID</a:t>
                      </a:r>
                      <a:endParaRPr lang="en-US" sz="1200" b="1" dirty="0">
                        <a:effectLst/>
                        <a:latin typeface="+mj-lt"/>
                        <a:ea typeface="Times New Roman" panose="02020603050405020304" pitchFamily="18" charset="0"/>
                      </a:endParaRPr>
                    </a:p>
                  </a:txBody>
                  <a:tcPr marL="37592" marR="37592" marT="0" marB="0" anchor="ctr"/>
                </a:tc>
                <a:tc>
                  <a:txBody>
                    <a:bodyPr/>
                    <a:lstStyle/>
                    <a:p>
                      <a:pPr marL="0" marR="0" algn="ctr">
                        <a:buNone/>
                      </a:pPr>
                      <a:r>
                        <a:rPr lang="en-US" sz="1200" b="1" dirty="0">
                          <a:effectLst/>
                          <a:latin typeface="+mj-lt"/>
                        </a:rPr>
                        <a:t>Project Category</a:t>
                      </a:r>
                      <a:endParaRPr lang="en-US" sz="1200" b="1" dirty="0">
                        <a:effectLst/>
                        <a:latin typeface="+mj-lt"/>
                        <a:ea typeface="Times New Roman" panose="02020603050405020304" pitchFamily="18" charset="0"/>
                      </a:endParaRPr>
                    </a:p>
                  </a:txBody>
                  <a:tcPr marL="37592" marR="37592" marT="0" marB="0" anchor="ctr"/>
                </a:tc>
                <a:tc>
                  <a:txBody>
                    <a:bodyPr/>
                    <a:lstStyle/>
                    <a:p>
                      <a:pPr marL="0" marR="0" algn="ctr">
                        <a:buNone/>
                      </a:pPr>
                      <a:r>
                        <a:rPr lang="en-US" sz="1200" b="1" dirty="0">
                          <a:effectLst/>
                          <a:latin typeface="+mj-lt"/>
                        </a:rPr>
                        <a:t>Title</a:t>
                      </a:r>
                      <a:endParaRPr lang="en-US" sz="1200" b="1" dirty="0">
                        <a:effectLst/>
                        <a:latin typeface="+mj-lt"/>
                        <a:ea typeface="Times New Roman" panose="02020603050405020304" pitchFamily="18" charset="0"/>
                      </a:endParaRPr>
                    </a:p>
                  </a:txBody>
                  <a:tcPr marL="37592" marR="37592" marT="0" marB="0" anchor="ctr"/>
                </a:tc>
                <a:tc>
                  <a:txBody>
                    <a:bodyPr/>
                    <a:lstStyle/>
                    <a:p>
                      <a:pPr marL="0" marR="0" algn="ctr">
                        <a:buNone/>
                      </a:pPr>
                      <a:r>
                        <a:rPr lang="en-US" sz="1200" b="1" dirty="0">
                          <a:effectLst/>
                          <a:latin typeface="+mj-lt"/>
                        </a:rPr>
                        <a:t>Description</a:t>
                      </a:r>
                      <a:endParaRPr lang="en-US" sz="1200" b="1" dirty="0">
                        <a:effectLst/>
                        <a:latin typeface="+mj-lt"/>
                        <a:ea typeface="Times New Roman" panose="02020603050405020304" pitchFamily="18" charset="0"/>
                      </a:endParaRPr>
                    </a:p>
                  </a:txBody>
                  <a:tcPr marL="37592" marR="37592" marT="0" marB="0" anchor="ctr"/>
                </a:tc>
                <a:tc>
                  <a:txBody>
                    <a:bodyPr/>
                    <a:lstStyle/>
                    <a:p>
                      <a:pPr marL="0" marR="0" algn="ctr">
                        <a:buNone/>
                      </a:pPr>
                      <a:r>
                        <a:rPr lang="en-US" sz="1200" b="1" dirty="0">
                          <a:effectLst/>
                          <a:latin typeface="+mj-lt"/>
                        </a:rPr>
                        <a:t>M1</a:t>
                      </a:r>
                      <a:endParaRPr lang="en-US" sz="1200" b="1" dirty="0">
                        <a:effectLst/>
                        <a:latin typeface="+mj-lt"/>
                        <a:ea typeface="Times New Roman" panose="02020603050405020304" pitchFamily="18" charset="0"/>
                      </a:endParaRPr>
                    </a:p>
                  </a:txBody>
                  <a:tcPr marL="37592" marR="37592" marT="0" marB="0" anchor="ctr"/>
                </a:tc>
                <a:tc gridSpan="2">
                  <a:txBody>
                    <a:bodyPr/>
                    <a:lstStyle/>
                    <a:p>
                      <a:pPr marL="0" marR="0" algn="ctr">
                        <a:buNone/>
                      </a:pPr>
                      <a:r>
                        <a:rPr lang="en-US" sz="1200" b="1" dirty="0">
                          <a:effectLst/>
                          <a:latin typeface="+mj-lt"/>
                        </a:rPr>
                        <a:t>M2</a:t>
                      </a:r>
                      <a:endParaRPr lang="en-US" sz="1200" b="1" dirty="0">
                        <a:effectLst/>
                        <a:latin typeface="+mj-lt"/>
                        <a:ea typeface="Times New Roman" panose="02020603050405020304" pitchFamily="18" charset="0"/>
                      </a:endParaRPr>
                    </a:p>
                  </a:txBody>
                  <a:tcPr marL="111060" marR="111060" marT="55529" marB="55529" anchor="ctr"/>
                </a:tc>
                <a:tc hMerge="1">
                  <a:txBody>
                    <a:bodyPr/>
                    <a:lstStyle/>
                    <a:p>
                      <a:pPr marL="0" marR="0" algn="ctr">
                        <a:buNone/>
                      </a:pPr>
                      <a:endParaRPr lang="en-US" sz="900" b="1">
                        <a:effectLst/>
                        <a:latin typeface="Times New Roman" panose="02020603050405020304" pitchFamily="18" charset="0"/>
                        <a:ea typeface="Times New Roman" panose="02020603050405020304" pitchFamily="18" charset="0"/>
                      </a:endParaRPr>
                    </a:p>
                  </a:txBody>
                  <a:tcPr marL="98353" marR="98353" marT="49176" marB="49176" anchor="ctr"/>
                </a:tc>
                <a:tc>
                  <a:txBody>
                    <a:bodyPr/>
                    <a:lstStyle/>
                    <a:p>
                      <a:pPr algn="ctr"/>
                      <a:r>
                        <a:rPr lang="en-US" sz="1200" b="1" dirty="0">
                          <a:effectLst/>
                          <a:latin typeface="+mj-lt"/>
                        </a:rPr>
                        <a:t>M3</a:t>
                      </a:r>
                      <a:endParaRPr lang="en-US" sz="1200" dirty="0">
                        <a:latin typeface="+mj-lt"/>
                      </a:endParaRPr>
                    </a:p>
                  </a:txBody>
                  <a:tcPr marL="37592" marR="37592" marT="0" marB="0" anchor="ctr"/>
                </a:tc>
                <a:tc>
                  <a:txBody>
                    <a:bodyPr/>
                    <a:lstStyle/>
                    <a:p>
                      <a:pPr algn="ctr"/>
                      <a:r>
                        <a:rPr lang="en-US" sz="1200" b="1" dirty="0">
                          <a:effectLst/>
                          <a:latin typeface="+mj-lt"/>
                        </a:rPr>
                        <a:t>M4</a:t>
                      </a:r>
                      <a:endParaRPr lang="en-US" sz="1200" dirty="0">
                        <a:latin typeface="+mj-lt"/>
                      </a:endParaRPr>
                    </a:p>
                  </a:txBody>
                  <a:tcPr marL="37592" marR="37592" marT="0" marB="0" anchor="ctr"/>
                </a:tc>
                <a:extLst>
                  <a:ext uri="{0D108BD9-81ED-4DB2-BD59-A6C34878D82A}">
                    <a16:rowId xmlns:a16="http://schemas.microsoft.com/office/drawing/2014/main" val="2994546701"/>
                  </a:ext>
                </a:extLst>
              </a:tr>
              <a:tr h="963042">
                <a:tc>
                  <a:txBody>
                    <a:bodyPr/>
                    <a:lstStyle/>
                    <a:p>
                      <a:pPr marL="0" marR="0">
                        <a:buNone/>
                      </a:pPr>
                      <a:r>
                        <a:rPr lang="en-US" sz="1200" b="1" dirty="0">
                          <a:effectLst/>
                          <a:latin typeface="+mj-lt"/>
                          <a:ea typeface="Times New Roman" panose="02020603050405020304" pitchFamily="18" charset="0"/>
                        </a:rPr>
                        <a:t>El Dorado County</a:t>
                      </a:r>
                    </a:p>
                  </a:txBody>
                  <a:tcPr marL="68580" marR="68580" marT="0" marB="0" anchor="ctr"/>
                </a:tc>
                <a:tc>
                  <a:txBody>
                    <a:bodyPr/>
                    <a:lstStyle/>
                    <a:p>
                      <a:pPr marL="0" marR="0">
                        <a:buNone/>
                      </a:pPr>
                      <a:r>
                        <a:rPr lang="en-US" sz="1100" b="1" dirty="0">
                          <a:effectLst/>
                          <a:latin typeface="+mj-lt"/>
                          <a:ea typeface="Times New Roman" panose="02020603050405020304" pitchFamily="18" charset="0"/>
                        </a:rPr>
                        <a:t>Beyond 2045</a:t>
                      </a:r>
                    </a:p>
                  </a:txBody>
                  <a:tcPr marL="68580" marR="68580" marT="0" marB="0" anchor="ctr"/>
                </a:tc>
                <a:tc>
                  <a:txBody>
                    <a:bodyPr/>
                    <a:lstStyle/>
                    <a:p>
                      <a:pPr marL="0" marR="0" algn="ctr">
                        <a:buNone/>
                      </a:pPr>
                      <a:r>
                        <a:rPr lang="en-US" sz="1200" b="1" dirty="0">
                          <a:effectLst/>
                          <a:latin typeface="+mj-lt"/>
                          <a:ea typeface="Times New Roman" panose="02020603050405020304" pitchFamily="18" charset="0"/>
                        </a:rPr>
                        <a:t>11</a:t>
                      </a:r>
                    </a:p>
                  </a:txBody>
                  <a:tcPr marL="68580" marR="68580" marT="0" marB="0" anchor="ctr"/>
                </a:tc>
                <a:tc>
                  <a:txBody>
                    <a:bodyPr/>
                    <a:lstStyle/>
                    <a:p>
                      <a:pPr marL="0" marR="0">
                        <a:buNone/>
                      </a:pPr>
                      <a:r>
                        <a:rPr lang="en-US" sz="1200" b="1" dirty="0">
                          <a:solidFill>
                            <a:srgbClr val="000000"/>
                          </a:solidFill>
                          <a:effectLst/>
                          <a:latin typeface="+mj-lt"/>
                          <a:ea typeface="Times New Roman" panose="02020603050405020304" pitchFamily="18" charset="0"/>
                        </a:rPr>
                        <a:t>G- System Management, Operations, and ITS</a:t>
                      </a:r>
                      <a:endParaRPr lang="en-US" sz="1200" b="1" dirty="0">
                        <a:effectLst/>
                        <a:latin typeface="+mj-lt"/>
                        <a:ea typeface="Times New Roman" panose="02020603050405020304" pitchFamily="18" charset="0"/>
                      </a:endParaRPr>
                    </a:p>
                  </a:txBody>
                  <a:tcPr marL="68580" marR="68580" marT="0" marB="0" anchor="ctr"/>
                </a:tc>
                <a:tc>
                  <a:txBody>
                    <a:bodyPr/>
                    <a:lstStyle/>
                    <a:p>
                      <a:pPr marL="0" marR="0">
                        <a:buNone/>
                      </a:pPr>
                      <a:r>
                        <a:rPr lang="en-US" sz="1200" b="1" dirty="0">
                          <a:solidFill>
                            <a:srgbClr val="000000"/>
                          </a:solidFill>
                          <a:effectLst/>
                          <a:latin typeface="+mj-lt"/>
                          <a:ea typeface="Times New Roman" panose="02020603050405020304" pitchFamily="18" charset="0"/>
                        </a:rPr>
                        <a:t>Auxiliary Lane Project: WB Latrobe Rd/ ED Hills Blvd</a:t>
                      </a:r>
                      <a:endParaRPr lang="en-US" sz="1200" b="1" dirty="0">
                        <a:effectLst/>
                        <a:latin typeface="+mj-lt"/>
                        <a:ea typeface="Times New Roman" panose="02020603050405020304" pitchFamily="18" charset="0"/>
                      </a:endParaRPr>
                    </a:p>
                  </a:txBody>
                  <a:tcPr marL="68580" marR="68580" marT="0" marB="0" anchor="ctr"/>
                </a:tc>
                <a:tc>
                  <a:txBody>
                    <a:bodyPr/>
                    <a:lstStyle/>
                    <a:p>
                      <a:pPr marL="0" marR="0">
                        <a:buNone/>
                      </a:pPr>
                      <a:r>
                        <a:rPr lang="en-US" sz="1200" b="1" dirty="0">
                          <a:solidFill>
                            <a:srgbClr val="000000"/>
                          </a:solidFill>
                          <a:effectLst/>
                          <a:latin typeface="+mj-lt"/>
                          <a:ea typeface="Times New Roman" panose="02020603050405020304" pitchFamily="18" charset="0"/>
                        </a:rPr>
                        <a:t>Add auxiliary lane (lane between ramps of adjacent interchanges) from WB Latrobe Rd/ ED Hills Blvd to Empire Ranch</a:t>
                      </a:r>
                      <a:endParaRPr lang="en-US" sz="1200" b="1"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200" b="1" dirty="0">
                          <a:solidFill>
                            <a:srgbClr val="000000"/>
                          </a:solidFill>
                          <a:effectLst/>
                          <a:latin typeface="+mj-lt"/>
                          <a:ea typeface="Times New Roman" panose="02020603050405020304" pitchFamily="18" charset="0"/>
                        </a:rPr>
                        <a:t>Yes</a:t>
                      </a:r>
                      <a:endParaRPr lang="en-US" sz="1200" b="1" dirty="0">
                        <a:effectLst/>
                        <a:latin typeface="+mj-lt"/>
                        <a:ea typeface="Times New Roman" panose="02020603050405020304" pitchFamily="18" charset="0"/>
                      </a:endParaRPr>
                    </a:p>
                  </a:txBody>
                  <a:tcPr marL="68580" marR="68580" marT="0" marB="0" anchor="ctr"/>
                </a:tc>
                <a:tc gridSpan="2">
                  <a:txBody>
                    <a:bodyPr/>
                    <a:lstStyle/>
                    <a:p>
                      <a:pPr marL="0" marR="0" algn="ctr">
                        <a:buNone/>
                      </a:pPr>
                      <a:r>
                        <a:rPr lang="en-US" sz="1200" b="1" dirty="0">
                          <a:solidFill>
                            <a:srgbClr val="000000"/>
                          </a:solidFill>
                          <a:effectLst/>
                          <a:latin typeface="+mj-lt"/>
                          <a:ea typeface="Times New Roman" panose="02020603050405020304" pitchFamily="18" charset="0"/>
                        </a:rPr>
                        <a:t>No</a:t>
                      </a:r>
                      <a:endParaRPr lang="en-US" sz="1200" b="1" dirty="0">
                        <a:effectLst/>
                        <a:latin typeface="+mj-lt"/>
                        <a:ea typeface="Times New Roman" panose="02020603050405020304" pitchFamily="18" charset="0"/>
                      </a:endParaRPr>
                    </a:p>
                  </a:txBody>
                  <a:tcPr marL="68580" marR="68580" marT="0" marB="0" anchor="ctr"/>
                </a:tc>
                <a:tc hMerge="1">
                  <a:txBody>
                    <a:bodyPr/>
                    <a:lstStyle/>
                    <a:p>
                      <a:pPr marL="0" marR="0" algn="ctr">
                        <a:buNone/>
                      </a:pPr>
                      <a:endParaRPr lang="en-US" sz="1200" b="1">
                        <a:effectLst/>
                        <a:latin typeface="+mj-lt"/>
                        <a:ea typeface="Times New Roman" panose="02020603050405020304" pitchFamily="18" charset="0"/>
                      </a:endParaRPr>
                    </a:p>
                  </a:txBody>
                  <a:tcPr marL="68580" marR="68580" marT="0" marB="0" anchor="ctr"/>
                </a:tc>
                <a:tc>
                  <a:txBody>
                    <a:bodyPr/>
                    <a:lstStyle/>
                    <a:p>
                      <a:pPr marL="0" marR="0" algn="ctr">
                        <a:buNone/>
                      </a:pPr>
                      <a:r>
                        <a:rPr lang="en-US" sz="1200" b="1" dirty="0">
                          <a:solidFill>
                            <a:srgbClr val="000000"/>
                          </a:solidFill>
                          <a:effectLst/>
                          <a:latin typeface="+mj-lt"/>
                          <a:ea typeface="Times New Roman" panose="02020603050405020304" pitchFamily="18" charset="0"/>
                        </a:rPr>
                        <a:t>Yes</a:t>
                      </a:r>
                      <a:endParaRPr lang="en-US" sz="1200" b="1" dirty="0">
                        <a:effectLst/>
                        <a:latin typeface="+mj-lt"/>
                        <a:ea typeface="Times New Roman" panose="02020603050405020304" pitchFamily="18" charset="0"/>
                      </a:endParaRPr>
                    </a:p>
                  </a:txBody>
                  <a:tcPr marL="68580" marR="68580" marT="0" marB="0" anchor="ctr"/>
                </a:tc>
                <a:tc>
                  <a:txBody>
                    <a:bodyPr/>
                    <a:lstStyle/>
                    <a:p>
                      <a:pPr marL="0" marR="0" algn="ctr">
                        <a:buNone/>
                      </a:pPr>
                      <a:r>
                        <a:rPr lang="en-US" sz="1200" b="1" dirty="0">
                          <a:effectLst/>
                          <a:latin typeface="+mj-lt"/>
                          <a:ea typeface="Times New Roman" panose="02020603050405020304" pitchFamily="18" charset="0"/>
                        </a:rPr>
                        <a:t>No</a:t>
                      </a:r>
                    </a:p>
                  </a:txBody>
                  <a:tcPr marL="68580" marR="68580" marT="0" marB="0" anchor="ctr"/>
                </a:tc>
                <a:extLst>
                  <a:ext uri="{0D108BD9-81ED-4DB2-BD59-A6C34878D82A}">
                    <a16:rowId xmlns:a16="http://schemas.microsoft.com/office/drawing/2014/main" val="1405511699"/>
                  </a:ext>
                </a:extLst>
              </a:tr>
              <a:tr h="1348259">
                <a:tc>
                  <a:txBody>
                    <a:bodyPr/>
                    <a:lstStyle/>
                    <a:p>
                      <a:pPr marL="0" marR="0">
                        <a:buNone/>
                      </a:pPr>
                      <a:r>
                        <a:rPr lang="en-US" sz="1200" b="1" dirty="0">
                          <a:effectLst/>
                          <a:latin typeface="+mj-lt"/>
                        </a:rPr>
                        <a:t>City of Placerville</a:t>
                      </a:r>
                      <a:endParaRPr lang="en-US" sz="1200" b="1" dirty="0">
                        <a:effectLst/>
                        <a:latin typeface="+mj-lt"/>
                        <a:ea typeface="Times New Roman" panose="02020603050405020304" pitchFamily="18" charset="0"/>
                      </a:endParaRPr>
                    </a:p>
                  </a:txBody>
                  <a:tcPr marL="37592" marR="37592" marT="0" marB="0" anchor="ctr"/>
                </a:tc>
                <a:tc>
                  <a:txBody>
                    <a:bodyPr/>
                    <a:lstStyle/>
                    <a:p>
                      <a:pPr marL="0" marR="0">
                        <a:buNone/>
                      </a:pPr>
                      <a:r>
                        <a:rPr lang="en-US" sz="1200" b="1" dirty="0">
                          <a:effectLst/>
                          <a:latin typeface="+mj-lt"/>
                        </a:rPr>
                        <a:t>2025-2035</a:t>
                      </a:r>
                      <a:endParaRPr lang="en-US" sz="1200" b="1" dirty="0">
                        <a:effectLst/>
                        <a:latin typeface="+mj-lt"/>
                        <a:ea typeface="Times New Roman" panose="02020603050405020304" pitchFamily="18" charset="0"/>
                      </a:endParaRPr>
                    </a:p>
                  </a:txBody>
                  <a:tcPr marL="37592" marR="37592" marT="0" marB="0" anchor="ctr"/>
                </a:tc>
                <a:tc>
                  <a:txBody>
                    <a:bodyPr/>
                    <a:lstStyle/>
                    <a:p>
                      <a:pPr marL="0" marR="0" algn="ctr">
                        <a:buNone/>
                      </a:pPr>
                      <a:r>
                        <a:rPr lang="en-US" sz="1200" b="1" dirty="0">
                          <a:effectLst/>
                          <a:latin typeface="+mj-lt"/>
                        </a:rPr>
                        <a:t>8</a:t>
                      </a:r>
                      <a:endParaRPr lang="en-US" sz="1200" b="1" dirty="0">
                        <a:effectLst/>
                        <a:latin typeface="+mj-lt"/>
                        <a:ea typeface="Times New Roman" panose="02020603050405020304" pitchFamily="18" charset="0"/>
                      </a:endParaRPr>
                    </a:p>
                  </a:txBody>
                  <a:tcPr marL="37592" marR="37592" marT="0" marB="0" anchor="ctr"/>
                </a:tc>
                <a:tc>
                  <a:txBody>
                    <a:bodyPr/>
                    <a:lstStyle/>
                    <a:p>
                      <a:pPr marL="0" marR="0">
                        <a:buNone/>
                      </a:pPr>
                      <a:r>
                        <a:rPr lang="en-US" sz="1200" b="1" dirty="0">
                          <a:effectLst/>
                          <a:latin typeface="+mj-lt"/>
                        </a:rPr>
                        <a:t>B- Road &amp; Highway Capacity</a:t>
                      </a:r>
                      <a:endParaRPr lang="en-US" sz="1200" b="1" dirty="0">
                        <a:effectLst/>
                        <a:latin typeface="+mj-lt"/>
                        <a:ea typeface="Times New Roman" panose="02020603050405020304" pitchFamily="18" charset="0"/>
                      </a:endParaRPr>
                    </a:p>
                  </a:txBody>
                  <a:tcPr marL="37592" marR="37592" marT="0" marB="0" anchor="ctr"/>
                </a:tc>
                <a:tc>
                  <a:txBody>
                    <a:bodyPr/>
                    <a:lstStyle/>
                    <a:p>
                      <a:pPr marL="0" marR="0">
                        <a:buNone/>
                      </a:pPr>
                      <a:r>
                        <a:rPr lang="en-US" sz="1200" b="1" dirty="0">
                          <a:effectLst/>
                          <a:latin typeface="+mj-lt"/>
                        </a:rPr>
                        <a:t>Western Placerville Interchanges Phase 3</a:t>
                      </a:r>
                      <a:endParaRPr lang="en-US" sz="1200" b="1" dirty="0">
                        <a:effectLst/>
                        <a:latin typeface="+mj-lt"/>
                        <a:ea typeface="Times New Roman" panose="02020603050405020304" pitchFamily="18" charset="0"/>
                      </a:endParaRPr>
                    </a:p>
                  </a:txBody>
                  <a:tcPr marL="37592" marR="37592" marT="0" marB="0" anchor="ctr"/>
                </a:tc>
                <a:tc>
                  <a:txBody>
                    <a:bodyPr/>
                    <a:lstStyle/>
                    <a:p>
                      <a:pPr marL="0" marR="0">
                        <a:buNone/>
                      </a:pPr>
                      <a:r>
                        <a:rPr lang="en-US" sz="1200" b="1" dirty="0">
                          <a:effectLst/>
                          <a:latin typeface="+mj-lt"/>
                        </a:rPr>
                        <a:t>Replacement and widening of the Placerville Dr/US 50 Overcrossing with upgraded on and offramps and an EB auxiliary lane (lane between ramps of adjacent interchanges) between the Placerville Dr and Ray Lawyer Dr  on/off ramps</a:t>
                      </a:r>
                      <a:endParaRPr lang="en-US" sz="1200" b="1" dirty="0">
                        <a:effectLst/>
                        <a:latin typeface="+mj-lt"/>
                        <a:ea typeface="Times New Roman" panose="02020603050405020304" pitchFamily="18" charset="0"/>
                      </a:endParaRPr>
                    </a:p>
                  </a:txBody>
                  <a:tcPr marL="37592" marR="37592" marT="0" marB="0" anchor="ctr"/>
                </a:tc>
                <a:tc>
                  <a:txBody>
                    <a:bodyPr/>
                    <a:lstStyle/>
                    <a:p>
                      <a:pPr marL="0" marR="0" algn="ctr">
                        <a:buNone/>
                      </a:pPr>
                      <a:r>
                        <a:rPr lang="en-US" sz="1200" b="1" dirty="0">
                          <a:effectLst/>
                          <a:latin typeface="+mj-lt"/>
                        </a:rPr>
                        <a:t>Yes</a:t>
                      </a:r>
                      <a:endParaRPr lang="en-US" sz="1200" b="1" dirty="0">
                        <a:effectLst/>
                        <a:latin typeface="+mj-lt"/>
                        <a:ea typeface="Times New Roman" panose="02020603050405020304" pitchFamily="18" charset="0"/>
                      </a:endParaRPr>
                    </a:p>
                  </a:txBody>
                  <a:tcPr marL="37592" marR="37592" marT="0" marB="0" anchor="ctr"/>
                </a:tc>
                <a:tc gridSpan="2">
                  <a:txBody>
                    <a:bodyPr/>
                    <a:lstStyle/>
                    <a:p>
                      <a:pPr marL="0" marR="0" algn="ctr">
                        <a:buNone/>
                      </a:pPr>
                      <a:r>
                        <a:rPr lang="en-US" sz="1200" b="1" dirty="0">
                          <a:effectLst/>
                          <a:latin typeface="+mj-lt"/>
                        </a:rPr>
                        <a:t>Yes</a:t>
                      </a:r>
                      <a:endParaRPr lang="en-US" sz="1200" b="1" dirty="0">
                        <a:effectLst/>
                        <a:latin typeface="+mj-lt"/>
                        <a:ea typeface="Times New Roman" panose="02020603050405020304" pitchFamily="18" charset="0"/>
                      </a:endParaRPr>
                    </a:p>
                  </a:txBody>
                  <a:tcPr marL="111060" marR="111060" marT="55529" marB="55529" anchor="ctr"/>
                </a:tc>
                <a:tc hMerge="1">
                  <a:txBody>
                    <a:bodyPr/>
                    <a:lstStyle/>
                    <a:p>
                      <a:pPr marL="0" marR="0" algn="ctr">
                        <a:buNone/>
                      </a:pPr>
                      <a:endParaRPr lang="en-US" sz="900" b="1">
                        <a:effectLst/>
                        <a:latin typeface="Times New Roman" panose="02020603050405020304" pitchFamily="18" charset="0"/>
                        <a:ea typeface="Times New Roman" panose="02020603050405020304" pitchFamily="18" charset="0"/>
                      </a:endParaRPr>
                    </a:p>
                  </a:txBody>
                  <a:tcPr marL="98353" marR="98353" marT="49176" marB="49176" anchor="ctr"/>
                </a:tc>
                <a:tc>
                  <a:txBody>
                    <a:bodyPr/>
                    <a:lstStyle/>
                    <a:p>
                      <a:pPr algn="ctr"/>
                      <a:r>
                        <a:rPr lang="en-US" sz="1200" b="1" dirty="0">
                          <a:effectLst/>
                          <a:latin typeface="+mj-lt"/>
                        </a:rPr>
                        <a:t>Yes</a:t>
                      </a:r>
                      <a:endParaRPr lang="en-US" sz="1200" dirty="0">
                        <a:latin typeface="+mj-lt"/>
                      </a:endParaRPr>
                    </a:p>
                  </a:txBody>
                  <a:tcPr marL="37592" marR="37592" marT="0" marB="0" anchor="ctr"/>
                </a:tc>
                <a:tc>
                  <a:txBody>
                    <a:bodyPr/>
                    <a:lstStyle/>
                    <a:p>
                      <a:pPr algn="ctr"/>
                      <a:r>
                        <a:rPr lang="en-US" sz="1200" b="1" dirty="0">
                          <a:effectLst/>
                          <a:latin typeface="+mj-lt"/>
                        </a:rPr>
                        <a:t>Yes</a:t>
                      </a:r>
                      <a:endParaRPr lang="en-US" sz="1200" dirty="0">
                        <a:latin typeface="+mj-lt"/>
                      </a:endParaRPr>
                    </a:p>
                  </a:txBody>
                  <a:tcPr marL="37592" marR="37592" marT="0" marB="0" anchor="ctr"/>
                </a:tc>
                <a:extLst>
                  <a:ext uri="{0D108BD9-81ED-4DB2-BD59-A6C34878D82A}">
                    <a16:rowId xmlns:a16="http://schemas.microsoft.com/office/drawing/2014/main" val="2192452937"/>
                  </a:ext>
                </a:extLst>
              </a:tr>
            </a:tbl>
          </a:graphicData>
        </a:graphic>
      </p:graphicFrame>
      <p:sp>
        <p:nvSpPr>
          <p:cNvPr id="6" name="TextBox 5">
            <a:extLst>
              <a:ext uri="{FF2B5EF4-FFF2-40B4-BE49-F238E27FC236}">
                <a16:creationId xmlns:a16="http://schemas.microsoft.com/office/drawing/2014/main" id="{18AF939B-5CCA-5D0B-8753-5B784E34C0C0}"/>
              </a:ext>
            </a:extLst>
          </p:cNvPr>
          <p:cNvSpPr txBox="1"/>
          <p:nvPr/>
        </p:nvSpPr>
        <p:spPr>
          <a:xfrm>
            <a:off x="408432" y="1960359"/>
            <a:ext cx="4177457" cy="984885"/>
          </a:xfrm>
          <a:prstGeom prst="rect">
            <a:avLst/>
          </a:prstGeom>
          <a:noFill/>
        </p:spPr>
        <p:txBody>
          <a:bodyPr wrap="square">
            <a:spAutoFit/>
          </a:bodyPr>
          <a:lstStyle/>
          <a:p>
            <a:pPr marL="0" marR="0">
              <a:buNone/>
            </a:pPr>
            <a:r>
              <a:rPr lang="en-US" sz="1400" b="1" u="sng" dirty="0">
                <a:effectLst/>
                <a:latin typeface="+mj-lt"/>
                <a:ea typeface="Times New Roman" panose="02020603050405020304" pitchFamily="18" charset="0"/>
              </a:rPr>
              <a:t>*Performance Reference:</a:t>
            </a:r>
            <a:br>
              <a:rPr lang="en-US" sz="1100" b="1" dirty="0">
                <a:effectLst/>
                <a:latin typeface="+mj-lt"/>
                <a:ea typeface="Times New Roman" panose="02020603050405020304" pitchFamily="18" charset="0"/>
              </a:rPr>
            </a:br>
            <a:r>
              <a:rPr lang="en-US" sz="1100" b="1" dirty="0">
                <a:effectLst/>
                <a:latin typeface="+mj-lt"/>
                <a:ea typeface="Times New Roman" panose="02020603050405020304" pitchFamily="18" charset="0"/>
              </a:rPr>
              <a:t>M1: Mobility section maps in El Dorado County General Plan</a:t>
            </a:r>
            <a:br>
              <a:rPr lang="en-US" sz="1100" b="1" dirty="0">
                <a:effectLst/>
                <a:latin typeface="+mj-lt"/>
                <a:ea typeface="Times New Roman" panose="02020603050405020304" pitchFamily="18" charset="0"/>
              </a:rPr>
            </a:br>
            <a:r>
              <a:rPr lang="en-US" sz="1100" b="1" dirty="0">
                <a:effectLst/>
                <a:latin typeface="+mj-lt"/>
                <a:ea typeface="Times New Roman" panose="02020603050405020304" pitchFamily="18" charset="0"/>
              </a:rPr>
              <a:t>M2: Mobility section maps in the City of Placerville General Plan </a:t>
            </a:r>
            <a:br>
              <a:rPr lang="en-US" sz="1100" b="1" dirty="0">
                <a:effectLst/>
                <a:latin typeface="+mj-lt"/>
                <a:ea typeface="Times New Roman" panose="02020603050405020304" pitchFamily="18" charset="0"/>
              </a:rPr>
            </a:br>
            <a:r>
              <a:rPr lang="en-US" sz="1100" b="1" dirty="0">
                <a:effectLst/>
                <a:latin typeface="+mj-lt"/>
                <a:ea typeface="Times New Roman" panose="02020603050405020304" pitchFamily="18" charset="0"/>
              </a:rPr>
              <a:t>M3: Caltrans corridor plan map</a:t>
            </a:r>
            <a:br>
              <a:rPr lang="en-US" sz="1100" b="1" dirty="0">
                <a:effectLst/>
                <a:latin typeface="+mj-lt"/>
                <a:ea typeface="Times New Roman" panose="02020603050405020304" pitchFamily="18" charset="0"/>
              </a:rPr>
            </a:br>
            <a:r>
              <a:rPr lang="en-US" sz="1100" b="1" dirty="0">
                <a:effectLst/>
                <a:latin typeface="+mj-lt"/>
                <a:ea typeface="Times New Roman" panose="02020603050405020304" pitchFamily="18" charset="0"/>
              </a:rPr>
              <a:t>M4: Economic generators</a:t>
            </a:r>
          </a:p>
        </p:txBody>
      </p:sp>
    </p:spTree>
    <p:extLst>
      <p:ext uri="{BB962C8B-B14F-4D97-AF65-F5344CB8AC3E}">
        <p14:creationId xmlns:p14="http://schemas.microsoft.com/office/powerpoint/2010/main" val="1384167366"/>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5ED4CDF3B74F4093D29E4B61D0886B" ma:contentTypeVersion="18" ma:contentTypeDescription="Create a new document." ma:contentTypeScope="" ma:versionID="16476bd5f42bb47a984c1e8ddab01c3f">
  <xsd:schema xmlns:xsd="http://www.w3.org/2001/XMLSchema" xmlns:xs="http://www.w3.org/2001/XMLSchema" xmlns:p="http://schemas.microsoft.com/office/2006/metadata/properties" xmlns:ns2="b16b80fb-1faa-42ab-aa0e-9b19bf8c711c" xmlns:ns3="cab949ca-fe5b-4969-a262-29e28df8c090" targetNamespace="http://schemas.microsoft.com/office/2006/metadata/properties" ma:root="true" ma:fieldsID="63ca3315e423711841f31dfc7eee8db3" ns2:_="" ns3:_="">
    <xsd:import namespace="b16b80fb-1faa-42ab-aa0e-9b19bf8c711c"/>
    <xsd:import namespace="cab949ca-fe5b-4969-a262-29e28df8c0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6b80fb-1faa-42ab-aa0e-9b19bf8c71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d8a6895-5f76-41c6-a046-8d19cda559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b949ca-fe5b-4969-a262-29e28df8c09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071486d-7481-42d5-af26-d94fbf00c533}" ma:internalName="TaxCatchAll" ma:showField="CatchAllData" ma:web="cab949ca-fe5b-4969-a262-29e28df8c0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ab949ca-fe5b-4969-a262-29e28df8c090" xsi:nil="true"/>
    <lcf76f155ced4ddcb4097134ff3c332f xmlns="b16b80fb-1faa-42ab-aa0e-9b19bf8c711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C7047F-253E-4D01-80EB-34830CC8438F}">
  <ds:schemaRefs>
    <ds:schemaRef ds:uri="b16b80fb-1faa-42ab-aa0e-9b19bf8c711c"/>
    <ds:schemaRef ds:uri="cab949ca-fe5b-4969-a262-29e28df8c0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8F06F5F-CB41-4414-A9FE-7A9F1E877F0D}">
  <ds:schemaRefs>
    <ds:schemaRef ds:uri="http://schemas.microsoft.com/office/2006/metadata/properties"/>
    <ds:schemaRef ds:uri="http://schemas.microsoft.com/office/2006/documentManagement/types"/>
    <ds:schemaRef ds:uri="http://purl.org/dc/terms/"/>
    <ds:schemaRef ds:uri="http://schemas.microsoft.com/office/infopath/2007/PartnerControls"/>
    <ds:schemaRef ds:uri="cab949ca-fe5b-4969-a262-29e28df8c090"/>
    <ds:schemaRef ds:uri="http://purl.org/dc/dcmitype/"/>
    <ds:schemaRef ds:uri="http://purl.org/dc/elements/1.1/"/>
    <ds:schemaRef ds:uri="http://schemas.openxmlformats.org/package/2006/metadata/core-properties"/>
    <ds:schemaRef ds:uri="b16b80fb-1faa-42ab-aa0e-9b19bf8c711c"/>
    <ds:schemaRef ds:uri="http://www.w3.org/XML/1998/namespace"/>
  </ds:schemaRefs>
</ds:datastoreItem>
</file>

<file path=customXml/itemProps3.xml><?xml version="1.0" encoding="utf-8"?>
<ds:datastoreItem xmlns:ds="http://schemas.openxmlformats.org/officeDocument/2006/customXml" ds:itemID="{E5F05CFA-AE67-467D-B0F1-4FC6A05E48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TM04033923[[fn=Depth]]</Template>
  <TotalTime>167</TotalTime>
  <Words>2927</Words>
  <Application>Microsoft Office PowerPoint</Application>
  <PresentationFormat>Widescreen</PresentationFormat>
  <Paragraphs>473</Paragraphs>
  <Slides>35</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Corbel</vt:lpstr>
      <vt:lpstr>Times New Roman</vt:lpstr>
      <vt:lpstr>Depth</vt:lpstr>
      <vt:lpstr>DRAFT       ACTION       ELEMENT   </vt:lpstr>
      <vt:lpstr>REGIONAL TRANSPORTATION PLAN 2025-2045 DRAFT ACTION ELEMENT   </vt:lpstr>
      <vt:lpstr>HOW   DID   WE   GET   HERE? </vt:lpstr>
      <vt:lpstr>HOW   DID   WE   GET   HERE? </vt:lpstr>
      <vt:lpstr>HOW   DID   WE   GET   HERE? </vt:lpstr>
      <vt:lpstr>PowerPoint Presentation</vt:lpstr>
      <vt:lpstr>PROJECT MAPPING PLATFORM </vt:lpstr>
      <vt:lpstr>CHAPTER 6 - INTEGRATED REGIONAL TRANSPORTATION PLANNING  </vt:lpstr>
      <vt:lpstr>CHAPTER 6 - INTEGRATED REGIONAL TRANSPORTATION PLANNING  </vt:lpstr>
      <vt:lpstr>PowerPoint Presentation</vt:lpstr>
      <vt:lpstr>CHAPTER 7 -SUSTAINABLE, ADAPTABLE, RESILIENT  </vt:lpstr>
      <vt:lpstr>CHAPTER 7 – SUSTAINABLE, ADAPTABLE, RESILIENT  </vt:lpstr>
      <vt:lpstr>CHAPTER 7 - Goal 2 - SUSTAINABLE, ADAPTABLE, RESILIENT  </vt:lpstr>
      <vt:lpstr>CHAPTER 8 -SURFACE TRANSPORTATION SYSTEM  </vt:lpstr>
      <vt:lpstr>CHAPTER 8 - Goal 3 – SURFACE TRANSPORTATION SYSTEM  </vt:lpstr>
      <vt:lpstr>CHAPTER 8 - Goal 3 - SURFACE TRANSPORTATION SYSTEM  </vt:lpstr>
      <vt:lpstr>CHAPTER 9 - PUBLIC TRANSIT  </vt:lpstr>
      <vt:lpstr>CHAPTER 9 - Goal 4 – PUBLIC TRANSIT  </vt:lpstr>
      <vt:lpstr>CHAPTER 9- Goal 4 -PUBLIC TRANSIT  </vt:lpstr>
      <vt:lpstr>CHAPTER 10 - AVIATION  </vt:lpstr>
      <vt:lpstr>PowerPoint Presentation</vt:lpstr>
      <vt:lpstr>PowerPoint Presentation</vt:lpstr>
      <vt:lpstr>CHAPTER 11 -  ACTIVE TRANSPORTATION  </vt:lpstr>
      <vt:lpstr>CHAPTER 11 - Goal 6 – ACTIVE TRANSPORTATION  </vt:lpstr>
      <vt:lpstr>CHAPTER 11 - Goal 6 – ACTIVE TRANSPORTATION  </vt:lpstr>
      <vt:lpstr>CHAPTER 12 - TRANSPORTATION SYSTEMS MANAGEMENT  </vt:lpstr>
      <vt:lpstr>CHAPTER 12 - Goal 7 – TRANSPORTATION SYSTEMS MANAGEMENT  </vt:lpstr>
      <vt:lpstr>PowerPoint Presentation</vt:lpstr>
      <vt:lpstr>CHAPTER 13 REGIONAL  EQUITY AND COLLABORATION  </vt:lpstr>
      <vt:lpstr>CHAPTER 13 - Goal 8 – REGIONAL EQUITY AND COLLABORATION  </vt:lpstr>
      <vt:lpstr>CHAPTER 13 - Goal 8 - REGIONAL EQUITY AND COLLABORATION  </vt:lpstr>
      <vt:lpstr>PowerPoint Presentation</vt:lpstr>
      <vt:lpstr>PowerPoint Presentation</vt:lpstr>
      <vt:lpstr>   </vt:lpstr>
      <vt:lpstr> Action Element documents available online:   https://www.edctc.org/regional-transportation-plan-2025-2045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Policy Element</dc:title>
  <dc:creator>Jerry Barton</dc:creator>
  <cp:lastModifiedBy>Jerry Barton</cp:lastModifiedBy>
  <cp:revision>1</cp:revision>
  <cp:lastPrinted>2025-08-07T18:04:26Z</cp:lastPrinted>
  <dcterms:created xsi:type="dcterms:W3CDTF">2019-10-03T17:13:23Z</dcterms:created>
  <dcterms:modified xsi:type="dcterms:W3CDTF">2025-08-07T18:15:53Z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0x0101006D5ED4CDF3B74F4093D29E4B61D0886B</vt:lpwstr>
  </property>
  <property fmtid="{D5CDD505-2E9C-101B-9397-08002B2CF9AE}" pid="3" name="MediaServiceImageTags">
    <vt:lpwstr/>
  </property>
</Properties>
</file>